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sldIdLst>
    <p:sldId id="267" r:id="rId2"/>
    <p:sldId id="282" r:id="rId3"/>
    <p:sldId id="283" r:id="rId4"/>
    <p:sldId id="284" r:id="rId5"/>
    <p:sldId id="279" r:id="rId6"/>
    <p:sldId id="285" r:id="rId7"/>
    <p:sldId id="264" r:id="rId8"/>
    <p:sldId id="263" r:id="rId9"/>
    <p:sldId id="281" r:id="rId10"/>
    <p:sldId id="278" r:id="rId11"/>
    <p:sldId id="28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9768"/>
    <a:srgbClr val="D24726"/>
    <a:srgbClr val="D24626"/>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460" autoAdjust="0"/>
    <p:restoredTop sz="94660" autoAdjust="0"/>
  </p:normalViewPr>
  <p:slideViewPr>
    <p:cSldViewPr snapToGrid="0">
      <p:cViewPr>
        <p:scale>
          <a:sx n="100" d="100"/>
          <a:sy n="100" d="100"/>
        </p:scale>
        <p:origin x="1456" y="7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Sheet1!$A$1:$A$3</c:f>
              <c:strCache>
                <c:ptCount val="3"/>
                <c:pt idx="0">
                  <c:v>National IGFs</c:v>
                </c:pt>
                <c:pt idx="1">
                  <c:v>Regional and Sub-Regional IGFs</c:v>
                </c:pt>
                <c:pt idx="2">
                  <c:v>Youth IGFs</c:v>
                </c:pt>
              </c:strCache>
            </c:strRef>
          </c:cat>
          <c:val>
            <c:numRef>
              <c:f>Sheet1!$B$1:$B$3</c:f>
              <c:numCache>
                <c:formatCode>General</c:formatCode>
                <c:ptCount val="3"/>
                <c:pt idx="0">
                  <c:v>23.0</c:v>
                </c:pt>
                <c:pt idx="1">
                  <c:v>12.0</c:v>
                </c:pt>
                <c:pt idx="2">
                  <c:v>2.0</c:v>
                </c:pt>
              </c:numCache>
            </c:numRef>
          </c:val>
        </c:ser>
        <c:dLbls>
          <c:showLegendKey val="0"/>
          <c:showVal val="0"/>
          <c:showCatName val="0"/>
          <c:showSerName val="0"/>
          <c:showPercent val="0"/>
          <c:showBubbleSize val="0"/>
        </c:dLbls>
        <c:gapWidth val="232"/>
        <c:overlap val="-27"/>
        <c:axId val="-1637022352"/>
        <c:axId val="-1636490368"/>
      </c:barChart>
      <c:catAx>
        <c:axId val="-16370223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636490368"/>
        <c:crosses val="autoZero"/>
        <c:auto val="1"/>
        <c:lblAlgn val="ctr"/>
        <c:lblOffset val="100"/>
        <c:noMultiLvlLbl val="0"/>
      </c:catAx>
      <c:valAx>
        <c:axId val="-1636490368"/>
        <c:scaling>
          <c:orientation val="minMax"/>
          <c:max val="60.0"/>
        </c:scaling>
        <c:delete val="1"/>
        <c:axPos val="l"/>
        <c:majorGridlines>
          <c:spPr>
            <a:ln w="9525" cap="flat" cmpd="sng" algn="ctr">
              <a:solidFill>
                <a:schemeClr val="tx1">
                  <a:lumMod val="15000"/>
                  <a:lumOff val="85000"/>
                </a:schemeClr>
              </a:solidFill>
              <a:round/>
            </a:ln>
            <a:effectLst/>
          </c:spPr>
        </c:majorGridlines>
        <c:numFmt formatCode="General" sourceLinked="0"/>
        <c:majorTickMark val="out"/>
        <c:minorTickMark val="none"/>
        <c:tickLblPos val="nextTo"/>
        <c:crossAx val="-1637022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28292275221396"/>
          <c:y val="0.0"/>
          <c:w val="0.894341544955721"/>
          <c:h val="0.783245532658751"/>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Sheet2!$A$1:$A$3</c:f>
              <c:strCache>
                <c:ptCount val="3"/>
                <c:pt idx="0">
                  <c:v>National IGFs</c:v>
                </c:pt>
                <c:pt idx="1">
                  <c:v>Regional and Sub-Regional IGFs</c:v>
                </c:pt>
                <c:pt idx="2">
                  <c:v>Youth IGFs</c:v>
                </c:pt>
              </c:strCache>
            </c:strRef>
          </c:cat>
          <c:val>
            <c:numRef>
              <c:f>Sheet2!$B$1:$B$3</c:f>
              <c:numCache>
                <c:formatCode>General</c:formatCode>
                <c:ptCount val="3"/>
                <c:pt idx="0">
                  <c:v>21.0</c:v>
                </c:pt>
                <c:pt idx="1">
                  <c:v>12.0</c:v>
                </c:pt>
                <c:pt idx="2">
                  <c:v>4.0</c:v>
                </c:pt>
              </c:numCache>
            </c:numRef>
          </c:val>
        </c:ser>
        <c:dLbls>
          <c:showLegendKey val="0"/>
          <c:showVal val="0"/>
          <c:showCatName val="0"/>
          <c:showSerName val="0"/>
          <c:showPercent val="0"/>
          <c:showBubbleSize val="0"/>
        </c:dLbls>
        <c:gapWidth val="219"/>
        <c:overlap val="-27"/>
        <c:axId val="-1636924448"/>
        <c:axId val="-1637323440"/>
      </c:barChart>
      <c:catAx>
        <c:axId val="-1636924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637323440"/>
        <c:crosses val="autoZero"/>
        <c:auto val="1"/>
        <c:lblAlgn val="ctr"/>
        <c:lblOffset val="100"/>
        <c:noMultiLvlLbl val="0"/>
      </c:catAx>
      <c:valAx>
        <c:axId val="-1637323440"/>
        <c:scaling>
          <c:orientation val="minMax"/>
          <c:max val="60.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36924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Sheet3!$A$1:$A$3</c:f>
              <c:strCache>
                <c:ptCount val="3"/>
                <c:pt idx="0">
                  <c:v>National IGFs</c:v>
                </c:pt>
                <c:pt idx="1">
                  <c:v>Regional and Sub-Regional IGFs</c:v>
                </c:pt>
                <c:pt idx="2">
                  <c:v>Youth IGFs</c:v>
                </c:pt>
              </c:strCache>
            </c:strRef>
          </c:cat>
          <c:val>
            <c:numRef>
              <c:f>Sheet3!$B$1:$B$3</c:f>
              <c:numCache>
                <c:formatCode>General</c:formatCode>
                <c:ptCount val="3"/>
                <c:pt idx="0">
                  <c:v>49.0</c:v>
                </c:pt>
                <c:pt idx="1">
                  <c:v>15.0</c:v>
                </c:pt>
                <c:pt idx="2">
                  <c:v>8.0</c:v>
                </c:pt>
              </c:numCache>
            </c:numRef>
          </c:val>
        </c:ser>
        <c:dLbls>
          <c:showLegendKey val="0"/>
          <c:showVal val="0"/>
          <c:showCatName val="0"/>
          <c:showSerName val="0"/>
          <c:showPercent val="0"/>
          <c:showBubbleSize val="0"/>
        </c:dLbls>
        <c:gapWidth val="219"/>
        <c:overlap val="-27"/>
        <c:axId val="-1609862768"/>
        <c:axId val="-1609858272"/>
      </c:barChart>
      <c:catAx>
        <c:axId val="-1609862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609858272"/>
        <c:crosses val="autoZero"/>
        <c:auto val="1"/>
        <c:lblAlgn val="ctr"/>
        <c:lblOffset val="100"/>
        <c:noMultiLvlLbl val="0"/>
      </c:catAx>
      <c:valAx>
        <c:axId val="-160985827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09862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135742152349023"/>
          <c:y val="0.0"/>
          <c:w val="0.80059216099477"/>
          <c:h val="1.0"/>
        </c:manualLayout>
      </c:layout>
      <c:pie3DChart>
        <c:varyColors val="1"/>
        <c:ser>
          <c:idx val="0"/>
          <c:order val="0"/>
          <c:tx>
            <c:strRef>
              <c:f>Sheet1!$B$1</c:f>
              <c:strCache>
                <c:ptCount val="1"/>
                <c:pt idx="0">
                  <c:v>Column1</c:v>
                </c:pt>
              </c:strCache>
            </c:strRef>
          </c:tx>
          <c:dPt>
            <c:idx val="0"/>
            <c:bubble3D val="0"/>
            <c:spPr>
              <a:solidFill>
                <a:srgbClr val="0070C0"/>
              </a:solidFill>
            </c:spPr>
          </c:dPt>
          <c:dPt>
            <c:idx val="1"/>
            <c:bubble3D val="0"/>
            <c:spPr>
              <a:solidFill>
                <a:srgbClr val="359768"/>
              </a:solidFill>
            </c:spPr>
          </c:dPt>
          <c:dPt>
            <c:idx val="2"/>
            <c:bubble3D val="0"/>
            <c:spPr>
              <a:solidFill>
                <a:schemeClr val="accent4">
                  <a:lumMod val="60000"/>
                  <a:lumOff val="40000"/>
                </a:schemeClr>
              </a:solidFill>
            </c:spPr>
          </c:dPt>
          <c:dPt>
            <c:idx val="3"/>
            <c:bubble3D val="0"/>
            <c:spPr>
              <a:solidFill>
                <a:schemeClr val="accent6">
                  <a:lumMod val="60000"/>
                  <a:lumOff val="40000"/>
                </a:schemeClr>
              </a:solidFill>
            </c:spPr>
          </c:dPt>
          <c:dLbls>
            <c:dLbl>
              <c:idx val="0"/>
              <c:layout>
                <c:manualLayout>
                  <c:x val="-0.292079323417906"/>
                  <c:y val="-0.139680024856722"/>
                </c:manualLayout>
              </c:layout>
              <c:spPr/>
              <c:txPr>
                <a:bodyPr/>
                <a:lstStyle/>
                <a:p>
                  <a:pPr>
                    <a:defRPr sz="1600" b="1">
                      <a:latin typeface="+mn-lt"/>
                      <a:cs typeface="Arial" panose="020B060402020202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0.173430275913497"/>
                  <c:y val="-0.185216951642531"/>
                </c:manualLayout>
              </c:layout>
              <c:spPr/>
              <c:txPr>
                <a:bodyPr/>
                <a:lstStyle/>
                <a:p>
                  <a:pPr>
                    <a:defRPr sz="1600" b="1">
                      <a:latin typeface="+mn-lt"/>
                      <a:cs typeface="Arial" panose="020B060402020202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0.200821314031877"/>
                  <c:y val="0.072759387451884"/>
                </c:manualLayout>
              </c:layout>
              <c:tx>
                <c:rich>
                  <a:bodyPr/>
                  <a:lstStyle/>
                  <a:p>
                    <a:pPr>
                      <a:defRPr sz="1600" b="1">
                        <a:latin typeface="+mn-lt"/>
                        <a:cs typeface="Arial" panose="020B0604020202020204" pitchFamily="34" charset="0"/>
                      </a:defRPr>
                    </a:pPr>
                    <a:r>
                      <a:rPr lang="en-US" b="1" dirty="0" smtClean="0">
                        <a:latin typeface="+mn-lt"/>
                      </a:rPr>
                      <a:t>National</a:t>
                    </a:r>
                    <a:r>
                      <a:rPr lang="en-US" b="1" baseline="0" dirty="0" smtClean="0">
                        <a:latin typeface="+mn-lt"/>
                      </a:rPr>
                      <a:t> IGFs </a:t>
                    </a:r>
                    <a:r>
                      <a:rPr lang="en-US" b="1" i="1" baseline="0" dirty="0" smtClean="0">
                        <a:solidFill>
                          <a:srgbClr val="FF0000"/>
                        </a:solidFill>
                        <a:latin typeface="+mn-lt"/>
                      </a:rPr>
                      <a:t>in-formation</a:t>
                    </a:r>
                    <a:r>
                      <a:rPr lang="en-US" b="1" dirty="0" smtClean="0">
                        <a:latin typeface="+mn-lt"/>
                      </a:rPr>
                      <a:t>, </a:t>
                    </a:r>
                    <a:r>
                      <a:rPr lang="en-US" b="1" dirty="0">
                        <a:latin typeface="+mn-lt"/>
                      </a:rPr>
                      <a:t>14</a:t>
                    </a:r>
                  </a:p>
                </c:rich>
              </c:tx>
              <c:spPr/>
              <c:showLegendKey val="1"/>
              <c:showVal val="1"/>
              <c:showCatName val="1"/>
              <c:showSerName val="0"/>
              <c:showPercent val="0"/>
              <c:showBubbleSize val="0"/>
              <c:extLst>
                <c:ext xmlns:c15="http://schemas.microsoft.com/office/drawing/2012/chart" uri="{CE6537A1-D6FC-4f65-9D91-7224C49458BB}">
                  <c15:layout/>
                </c:ext>
              </c:extLst>
            </c:dLbl>
            <c:dLbl>
              <c:idx val="3"/>
              <c:layout>
                <c:manualLayout>
                  <c:x val="0.0876441954822762"/>
                  <c:y val="0.0855475518549742"/>
                </c:manualLayout>
              </c:layout>
              <c:spPr/>
              <c:txPr>
                <a:bodyPr/>
                <a:lstStyle/>
                <a:p>
                  <a:pPr>
                    <a:defRPr sz="1600" b="1">
                      <a:latin typeface="+mn-lt"/>
                      <a:cs typeface="Arial" panose="020B060402020202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600">
                    <a:latin typeface="Arial" panose="020B0604020202020204" pitchFamily="34" charset="0"/>
                    <a:cs typeface="Arial" panose="020B0604020202020204" pitchFamily="34" charset="0"/>
                  </a:defRPr>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Sheet1!$A$2:$A$5</c:f>
              <c:strCache>
                <c:ptCount val="4"/>
                <c:pt idx="0">
                  <c:v>National IGFs</c:v>
                </c:pt>
                <c:pt idx="1">
                  <c:v>Regional IGFs</c:v>
                </c:pt>
                <c:pt idx="2">
                  <c:v>In-formation IGFs</c:v>
                </c:pt>
                <c:pt idx="3">
                  <c:v>Youth IGFs</c:v>
                </c:pt>
              </c:strCache>
            </c:strRef>
          </c:cat>
          <c:val>
            <c:numRef>
              <c:f>Sheet1!$B$2:$B$5</c:f>
              <c:numCache>
                <c:formatCode>General</c:formatCode>
                <c:ptCount val="4"/>
                <c:pt idx="0">
                  <c:v>54.0</c:v>
                </c:pt>
                <c:pt idx="1">
                  <c:v>15.0</c:v>
                </c:pt>
                <c:pt idx="2">
                  <c:v>14.0</c:v>
                </c:pt>
                <c:pt idx="3">
                  <c:v>8.0</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0.01988</cdr:x>
      <cdr:y>0.87767</cdr:y>
    </cdr:from>
    <cdr:to>
      <cdr:x>0.98464</cdr:x>
      <cdr:y>0.98004</cdr:y>
    </cdr:to>
    <cdr:sp macro="" textlink="">
      <cdr:nvSpPr>
        <cdr:cNvPr id="2" name="TextBox 1"/>
        <cdr:cNvSpPr txBox="1"/>
      </cdr:nvSpPr>
      <cdr:spPr>
        <a:xfrm xmlns:a="http://schemas.openxmlformats.org/drawingml/2006/main">
          <a:off x="169042" y="4786577"/>
          <a:ext cx="8202072" cy="5583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just"/>
          <a:r>
            <a:rPr lang="en-US" sz="1400" b="1" i="1" dirty="0" smtClean="0">
              <a:latin typeface="Cambria" panose="02040503050406030204" pitchFamily="18" charset="0"/>
            </a:rPr>
            <a:t>‘In-formation’ NRIs </a:t>
          </a:r>
          <a:r>
            <a:rPr lang="en-US" sz="1400" b="1" dirty="0" smtClean="0">
              <a:latin typeface="Cambria" panose="02040503050406030204" pitchFamily="18" charset="0"/>
            </a:rPr>
            <a:t>are  in a stage of their internal organization, and are actively engaging with the IGF Secretariat.</a:t>
          </a:r>
          <a:r>
            <a:rPr lang="en-US" b="1" dirty="0" smtClean="0">
              <a:latin typeface="Cambria" panose="02040503050406030204" pitchFamily="18" charset="0"/>
            </a:rPr>
            <a:t> </a:t>
          </a:r>
          <a:endParaRPr lang="en-GB" sz="11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5164158-0CE9-4349-B3F5-2F2E57F0D0CB}" type="datetimeFigureOut">
              <a:rPr lang="en-US" smtClean="0">
                <a:solidFill>
                  <a:prstClr val="black">
                    <a:tint val="75000"/>
                  </a:prstClr>
                </a:solidFill>
              </a:rPr>
              <a:pPr/>
              <a:t>3/1/17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259CC6-7B72-4137-928D-D85C24DCBB6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868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164158-0CE9-4349-B3F5-2F2E57F0D0CB}" type="datetimeFigureOut">
              <a:rPr lang="en-US" smtClean="0">
                <a:solidFill>
                  <a:prstClr val="black">
                    <a:tint val="75000"/>
                  </a:prstClr>
                </a:solidFill>
              </a:rPr>
              <a:pPr/>
              <a:t>3/1/17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259CC6-7B72-4137-928D-D85C24DCBB6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1700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164158-0CE9-4349-B3F5-2F2E57F0D0CB}" type="datetimeFigureOut">
              <a:rPr lang="en-US" smtClean="0">
                <a:solidFill>
                  <a:prstClr val="black">
                    <a:tint val="75000"/>
                  </a:prstClr>
                </a:solidFill>
              </a:rPr>
              <a:pPr/>
              <a:t>3/1/17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259CC6-7B72-4137-928D-D85C24DCBB6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8787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164158-0CE9-4349-B3F5-2F2E57F0D0CB}" type="datetimeFigureOut">
              <a:rPr lang="en-US" smtClean="0">
                <a:solidFill>
                  <a:prstClr val="black">
                    <a:tint val="75000"/>
                  </a:prstClr>
                </a:solidFill>
              </a:rPr>
              <a:pPr/>
              <a:t>3/1/17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259CC6-7B72-4137-928D-D85C24DCBB6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6129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164158-0CE9-4349-B3F5-2F2E57F0D0CB}" type="datetimeFigureOut">
              <a:rPr lang="en-US" smtClean="0">
                <a:solidFill>
                  <a:prstClr val="black">
                    <a:tint val="75000"/>
                  </a:prstClr>
                </a:solidFill>
              </a:rPr>
              <a:pPr/>
              <a:t>3/1/17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259CC6-7B72-4137-928D-D85C24DCBB6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7882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164158-0CE9-4349-B3F5-2F2E57F0D0CB}" type="datetimeFigureOut">
              <a:rPr lang="en-US" smtClean="0">
                <a:solidFill>
                  <a:prstClr val="black">
                    <a:tint val="75000"/>
                  </a:prstClr>
                </a:solidFill>
              </a:rPr>
              <a:pPr/>
              <a:t>3/1/17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B259CC6-7B72-4137-928D-D85C24DCBB6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2002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5164158-0CE9-4349-B3F5-2F2E57F0D0CB}" type="datetimeFigureOut">
              <a:rPr lang="en-US" smtClean="0">
                <a:solidFill>
                  <a:prstClr val="black">
                    <a:tint val="75000"/>
                  </a:prstClr>
                </a:solidFill>
              </a:rPr>
              <a:pPr/>
              <a:t>3/1/17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B259CC6-7B72-4137-928D-D85C24DCBB6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9284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164158-0CE9-4349-B3F5-2F2E57F0D0CB}" type="datetimeFigureOut">
              <a:rPr lang="en-US" smtClean="0">
                <a:solidFill>
                  <a:prstClr val="black">
                    <a:tint val="75000"/>
                  </a:prstClr>
                </a:solidFill>
              </a:rPr>
              <a:pPr/>
              <a:t>3/1/17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B259CC6-7B72-4137-928D-D85C24DCBB6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2049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164158-0CE9-4349-B3F5-2F2E57F0D0CB}" type="datetimeFigureOut">
              <a:rPr lang="en-US" smtClean="0">
                <a:solidFill>
                  <a:prstClr val="black">
                    <a:tint val="75000"/>
                  </a:prstClr>
                </a:solidFill>
              </a:rPr>
              <a:pPr/>
              <a:t>3/1/17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B259CC6-7B72-4137-928D-D85C24DCBB6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7826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164158-0CE9-4349-B3F5-2F2E57F0D0CB}" type="datetimeFigureOut">
              <a:rPr lang="en-US" smtClean="0">
                <a:solidFill>
                  <a:prstClr val="black">
                    <a:tint val="75000"/>
                  </a:prstClr>
                </a:solidFill>
              </a:rPr>
              <a:pPr/>
              <a:t>3/1/17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B259CC6-7B72-4137-928D-D85C24DCBB6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7612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164158-0CE9-4349-B3F5-2F2E57F0D0CB}" type="datetimeFigureOut">
              <a:rPr lang="en-US" smtClean="0">
                <a:solidFill>
                  <a:prstClr val="black">
                    <a:tint val="75000"/>
                  </a:prstClr>
                </a:solidFill>
              </a:rPr>
              <a:pPr/>
              <a:t>3/1/17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B259CC6-7B72-4137-928D-D85C24DCBB6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54567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5164158-0CE9-4349-B3F5-2F2E57F0D0CB}" type="datetimeFigureOut">
              <a:rPr lang="en-US" smtClean="0">
                <a:solidFill>
                  <a:prstClr val="black">
                    <a:tint val="75000"/>
                  </a:prstClr>
                </a:solidFill>
              </a:rPr>
              <a:pPr/>
              <a:t>3/1/17</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259CC6-7B72-4137-928D-D85C24DCBB66}"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flipH="1" flipV="1">
            <a:off x="0" y="0"/>
            <a:ext cx="9144000" cy="6858000"/>
          </a:xfrm>
          <a:prstGeom prst="rect">
            <a:avLst/>
          </a:prstGeom>
          <a:gradFill>
            <a:gsLst>
              <a:gs pos="57054">
                <a:srgbClr val="EEEEEE"/>
              </a:gs>
              <a:gs pos="0">
                <a:schemeClr val="bg1"/>
              </a:gs>
              <a:gs pos="74000">
                <a:schemeClr val="bg1">
                  <a:lumMod val="95000"/>
                </a:schemeClr>
              </a:gs>
              <a:gs pos="100000">
                <a:schemeClr val="bg1">
                  <a:lumMod val="9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prstClr val="white"/>
              </a:solidFill>
            </a:endParaRPr>
          </a:p>
        </p:txBody>
      </p:sp>
    </p:spTree>
    <p:extLst>
      <p:ext uri="{BB962C8B-B14F-4D97-AF65-F5344CB8AC3E}">
        <p14:creationId xmlns:p14="http://schemas.microsoft.com/office/powerpoint/2010/main" val="37774919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igf@unog.ch"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6.xml.rels><?xml version="1.0" encoding="UTF-8" standalone="yes"?>
<Relationships xmlns="http://schemas.openxmlformats.org/package/2006/relationships"><Relationship Id="rId10" Type="http://schemas.openxmlformats.org/officeDocument/2006/relationships/tags" Target="../tags/tag10.xml"/><Relationship Id="rId11" Type="http://schemas.openxmlformats.org/officeDocument/2006/relationships/tags" Target="../tags/tag11.xml"/><Relationship Id="rId12" Type="http://schemas.openxmlformats.org/officeDocument/2006/relationships/tags" Target="../tags/tag12.xml"/><Relationship Id="rId13" Type="http://schemas.openxmlformats.org/officeDocument/2006/relationships/tags" Target="../tags/tag13.xml"/><Relationship Id="rId14" Type="http://schemas.openxmlformats.org/officeDocument/2006/relationships/tags" Target="../tags/tag14.xml"/><Relationship Id="rId15" Type="http://schemas.openxmlformats.org/officeDocument/2006/relationships/tags" Target="../tags/tag15.xml"/><Relationship Id="rId16" Type="http://schemas.openxmlformats.org/officeDocument/2006/relationships/tags" Target="../tags/tag16.xml"/><Relationship Id="rId17" Type="http://schemas.openxmlformats.org/officeDocument/2006/relationships/tags" Target="../tags/tag17.xml"/><Relationship Id="rId18" Type="http://schemas.openxmlformats.org/officeDocument/2006/relationships/tags" Target="../tags/tag18.xml"/><Relationship Id="rId19" Type="http://schemas.openxmlformats.org/officeDocument/2006/relationships/tags" Target="../tags/tag19.xml"/><Relationship Id="rId60" Type="http://schemas.openxmlformats.org/officeDocument/2006/relationships/tags" Target="../tags/tag60.xml"/><Relationship Id="rId61" Type="http://schemas.openxmlformats.org/officeDocument/2006/relationships/tags" Target="../tags/tag61.xml"/><Relationship Id="rId62" Type="http://schemas.openxmlformats.org/officeDocument/2006/relationships/tags" Target="../tags/tag62.xml"/><Relationship Id="rId63" Type="http://schemas.openxmlformats.org/officeDocument/2006/relationships/tags" Target="../tags/tag63.xml"/><Relationship Id="rId64" Type="http://schemas.openxmlformats.org/officeDocument/2006/relationships/tags" Target="../tags/tag64.xml"/><Relationship Id="rId65" Type="http://schemas.openxmlformats.org/officeDocument/2006/relationships/tags" Target="../tags/tag65.xml"/><Relationship Id="rId66" Type="http://schemas.openxmlformats.org/officeDocument/2006/relationships/tags" Target="../tags/tag66.xml"/><Relationship Id="rId67" Type="http://schemas.openxmlformats.org/officeDocument/2006/relationships/tags" Target="../tags/tag67.xml"/><Relationship Id="rId68" Type="http://schemas.openxmlformats.org/officeDocument/2006/relationships/tags" Target="../tags/tag68.xml"/><Relationship Id="rId69" Type="http://schemas.openxmlformats.org/officeDocument/2006/relationships/tags" Target="../tags/tag69.xml"/><Relationship Id="rId120" Type="http://schemas.openxmlformats.org/officeDocument/2006/relationships/tags" Target="../tags/tag120.xml"/><Relationship Id="rId121" Type="http://schemas.openxmlformats.org/officeDocument/2006/relationships/tags" Target="../tags/tag121.xml"/><Relationship Id="rId122" Type="http://schemas.openxmlformats.org/officeDocument/2006/relationships/tags" Target="../tags/tag122.xml"/><Relationship Id="rId123" Type="http://schemas.openxmlformats.org/officeDocument/2006/relationships/tags" Target="../tags/tag123.xml"/><Relationship Id="rId124" Type="http://schemas.openxmlformats.org/officeDocument/2006/relationships/tags" Target="../tags/tag124.xml"/><Relationship Id="rId125" Type="http://schemas.openxmlformats.org/officeDocument/2006/relationships/tags" Target="../tags/tag125.xml"/><Relationship Id="rId126" Type="http://schemas.openxmlformats.org/officeDocument/2006/relationships/tags" Target="../tags/tag126.xml"/><Relationship Id="rId127" Type="http://schemas.openxmlformats.org/officeDocument/2006/relationships/tags" Target="../tags/tag127.xml"/><Relationship Id="rId128" Type="http://schemas.openxmlformats.org/officeDocument/2006/relationships/tags" Target="../tags/tag128.xml"/><Relationship Id="rId129" Type="http://schemas.openxmlformats.org/officeDocument/2006/relationships/tags" Target="../tags/tag129.xml"/><Relationship Id="rId40" Type="http://schemas.openxmlformats.org/officeDocument/2006/relationships/tags" Target="../tags/tag40.xml"/><Relationship Id="rId41" Type="http://schemas.openxmlformats.org/officeDocument/2006/relationships/tags" Target="../tags/tag41.xml"/><Relationship Id="rId42" Type="http://schemas.openxmlformats.org/officeDocument/2006/relationships/tags" Target="../tags/tag42.xml"/><Relationship Id="rId90" Type="http://schemas.openxmlformats.org/officeDocument/2006/relationships/tags" Target="../tags/tag90.xml"/><Relationship Id="rId91" Type="http://schemas.openxmlformats.org/officeDocument/2006/relationships/tags" Target="../tags/tag91.xml"/><Relationship Id="rId92" Type="http://schemas.openxmlformats.org/officeDocument/2006/relationships/tags" Target="../tags/tag92.xml"/><Relationship Id="rId93" Type="http://schemas.openxmlformats.org/officeDocument/2006/relationships/tags" Target="../tags/tag93.xml"/><Relationship Id="rId94" Type="http://schemas.openxmlformats.org/officeDocument/2006/relationships/tags" Target="../tags/tag94.xml"/><Relationship Id="rId95" Type="http://schemas.openxmlformats.org/officeDocument/2006/relationships/tags" Target="../tags/tag95.xml"/><Relationship Id="rId96" Type="http://schemas.openxmlformats.org/officeDocument/2006/relationships/tags" Target="../tags/tag96.xml"/><Relationship Id="rId101" Type="http://schemas.openxmlformats.org/officeDocument/2006/relationships/tags" Target="../tags/tag101.xml"/><Relationship Id="rId102" Type="http://schemas.openxmlformats.org/officeDocument/2006/relationships/tags" Target="../tags/tag102.xml"/><Relationship Id="rId103" Type="http://schemas.openxmlformats.org/officeDocument/2006/relationships/tags" Target="../tags/tag103.xml"/><Relationship Id="rId104" Type="http://schemas.openxmlformats.org/officeDocument/2006/relationships/tags" Target="../tags/tag104.xml"/><Relationship Id="rId105" Type="http://schemas.openxmlformats.org/officeDocument/2006/relationships/tags" Target="../tags/tag105.xml"/><Relationship Id="rId106" Type="http://schemas.openxmlformats.org/officeDocument/2006/relationships/tags" Target="../tags/tag106.xml"/><Relationship Id="rId107" Type="http://schemas.openxmlformats.org/officeDocument/2006/relationships/tags" Target="../tags/tag107.xml"/><Relationship Id="rId108" Type="http://schemas.openxmlformats.org/officeDocument/2006/relationships/tags" Target="../tags/tag108.xml"/><Relationship Id="rId109" Type="http://schemas.openxmlformats.org/officeDocument/2006/relationships/tags" Target="../tags/tag109.xml"/><Relationship Id="rId97" Type="http://schemas.openxmlformats.org/officeDocument/2006/relationships/tags" Target="../tags/tag97.xml"/><Relationship Id="rId98" Type="http://schemas.openxmlformats.org/officeDocument/2006/relationships/tags" Target="../tags/tag98.xml"/><Relationship Id="rId99" Type="http://schemas.openxmlformats.org/officeDocument/2006/relationships/tags" Target="../tags/tag99.xml"/><Relationship Id="rId43" Type="http://schemas.openxmlformats.org/officeDocument/2006/relationships/tags" Target="../tags/tag43.xml"/><Relationship Id="rId44" Type="http://schemas.openxmlformats.org/officeDocument/2006/relationships/tags" Target="../tags/tag44.xml"/><Relationship Id="rId45" Type="http://schemas.openxmlformats.org/officeDocument/2006/relationships/tags" Target="../tags/tag45.xml"/><Relationship Id="rId46" Type="http://schemas.openxmlformats.org/officeDocument/2006/relationships/tags" Target="../tags/tag46.xml"/><Relationship Id="rId47" Type="http://schemas.openxmlformats.org/officeDocument/2006/relationships/tags" Target="../tags/tag47.xml"/><Relationship Id="rId48" Type="http://schemas.openxmlformats.org/officeDocument/2006/relationships/tags" Target="../tags/tag48.xml"/><Relationship Id="rId49" Type="http://schemas.openxmlformats.org/officeDocument/2006/relationships/tags" Target="../tags/tag49.xml"/><Relationship Id="rId100" Type="http://schemas.openxmlformats.org/officeDocument/2006/relationships/tags" Target="../tags/tag100.xml"/><Relationship Id="rId20" Type="http://schemas.openxmlformats.org/officeDocument/2006/relationships/tags" Target="../tags/tag20.xml"/><Relationship Id="rId21" Type="http://schemas.openxmlformats.org/officeDocument/2006/relationships/tags" Target="../tags/tag21.xml"/><Relationship Id="rId22" Type="http://schemas.openxmlformats.org/officeDocument/2006/relationships/tags" Target="../tags/tag22.xml"/><Relationship Id="rId70" Type="http://schemas.openxmlformats.org/officeDocument/2006/relationships/tags" Target="../tags/tag70.xml"/><Relationship Id="rId71" Type="http://schemas.openxmlformats.org/officeDocument/2006/relationships/tags" Target="../tags/tag71.xml"/><Relationship Id="rId72" Type="http://schemas.openxmlformats.org/officeDocument/2006/relationships/tags" Target="../tags/tag72.xml"/><Relationship Id="rId73" Type="http://schemas.openxmlformats.org/officeDocument/2006/relationships/tags" Target="../tags/tag73.xml"/><Relationship Id="rId74" Type="http://schemas.openxmlformats.org/officeDocument/2006/relationships/tags" Target="../tags/tag74.xml"/><Relationship Id="rId75" Type="http://schemas.openxmlformats.org/officeDocument/2006/relationships/tags" Target="../tags/tag75.xml"/><Relationship Id="rId76" Type="http://schemas.openxmlformats.org/officeDocument/2006/relationships/tags" Target="../tags/tag76.xml"/><Relationship Id="rId77" Type="http://schemas.openxmlformats.org/officeDocument/2006/relationships/tags" Target="../tags/tag77.xml"/><Relationship Id="rId78" Type="http://schemas.openxmlformats.org/officeDocument/2006/relationships/tags" Target="../tags/tag78.xml"/><Relationship Id="rId79" Type="http://schemas.openxmlformats.org/officeDocument/2006/relationships/tags" Target="../tags/tag79.xml"/><Relationship Id="rId23" Type="http://schemas.openxmlformats.org/officeDocument/2006/relationships/tags" Target="../tags/tag23.xml"/><Relationship Id="rId24" Type="http://schemas.openxmlformats.org/officeDocument/2006/relationships/tags" Target="../tags/tag24.xml"/><Relationship Id="rId25" Type="http://schemas.openxmlformats.org/officeDocument/2006/relationships/tags" Target="../tags/tag25.xml"/><Relationship Id="rId26" Type="http://schemas.openxmlformats.org/officeDocument/2006/relationships/tags" Target="../tags/tag26.xml"/><Relationship Id="rId27" Type="http://schemas.openxmlformats.org/officeDocument/2006/relationships/tags" Target="../tags/tag27.xml"/><Relationship Id="rId28" Type="http://schemas.openxmlformats.org/officeDocument/2006/relationships/tags" Target="../tags/tag28.xml"/><Relationship Id="rId29" Type="http://schemas.openxmlformats.org/officeDocument/2006/relationships/tags" Target="../tags/tag29.xml"/><Relationship Id="rId130" Type="http://schemas.openxmlformats.org/officeDocument/2006/relationships/tags" Target="../tags/tag130.xml"/><Relationship Id="rId131" Type="http://schemas.openxmlformats.org/officeDocument/2006/relationships/tags" Target="../tags/tag131.xml"/><Relationship Id="rId132" Type="http://schemas.openxmlformats.org/officeDocument/2006/relationships/tags" Target="../tags/tag132.xml"/><Relationship Id="rId133" Type="http://schemas.openxmlformats.org/officeDocument/2006/relationships/tags" Target="../tags/tag133.xml"/><Relationship Id="rId134" Type="http://schemas.openxmlformats.org/officeDocument/2006/relationships/tags" Target="../tags/tag134.xml"/><Relationship Id="rId135" Type="http://schemas.openxmlformats.org/officeDocument/2006/relationships/tags" Target="../tags/tag135.xml"/><Relationship Id="rId136" Type="http://schemas.openxmlformats.org/officeDocument/2006/relationships/tags" Target="../tags/tag136.xml"/><Relationship Id="rId137" Type="http://schemas.openxmlformats.org/officeDocument/2006/relationships/tags" Target="../tags/tag137.xml"/><Relationship Id="rId138" Type="http://schemas.openxmlformats.org/officeDocument/2006/relationships/tags" Target="../tags/tag138.xml"/><Relationship Id="rId139" Type="http://schemas.openxmlformats.org/officeDocument/2006/relationships/tags" Target="../tags/tag139.xml"/><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tags" Target="../tags/tag6.xml"/><Relationship Id="rId7" Type="http://schemas.openxmlformats.org/officeDocument/2006/relationships/tags" Target="../tags/tag7.xml"/><Relationship Id="rId8" Type="http://schemas.openxmlformats.org/officeDocument/2006/relationships/tags" Target="../tags/tag8.xml"/><Relationship Id="rId9" Type="http://schemas.openxmlformats.org/officeDocument/2006/relationships/tags" Target="../tags/tag9.xml"/><Relationship Id="rId50" Type="http://schemas.openxmlformats.org/officeDocument/2006/relationships/tags" Target="../tags/tag50.xml"/><Relationship Id="rId51" Type="http://schemas.openxmlformats.org/officeDocument/2006/relationships/tags" Target="../tags/tag51.xml"/><Relationship Id="rId52" Type="http://schemas.openxmlformats.org/officeDocument/2006/relationships/tags" Target="../tags/tag52.xml"/><Relationship Id="rId53" Type="http://schemas.openxmlformats.org/officeDocument/2006/relationships/tags" Target="../tags/tag53.xml"/><Relationship Id="rId54" Type="http://schemas.openxmlformats.org/officeDocument/2006/relationships/tags" Target="../tags/tag54.xml"/><Relationship Id="rId55" Type="http://schemas.openxmlformats.org/officeDocument/2006/relationships/tags" Target="../tags/tag55.xml"/><Relationship Id="rId56" Type="http://schemas.openxmlformats.org/officeDocument/2006/relationships/tags" Target="../tags/tag56.xml"/><Relationship Id="rId57" Type="http://schemas.openxmlformats.org/officeDocument/2006/relationships/tags" Target="../tags/tag57.xml"/><Relationship Id="rId58" Type="http://schemas.openxmlformats.org/officeDocument/2006/relationships/tags" Target="../tags/tag58.xml"/><Relationship Id="rId59" Type="http://schemas.openxmlformats.org/officeDocument/2006/relationships/tags" Target="../tags/tag59.xml"/><Relationship Id="rId110" Type="http://schemas.openxmlformats.org/officeDocument/2006/relationships/tags" Target="../tags/tag110.xml"/><Relationship Id="rId111" Type="http://schemas.openxmlformats.org/officeDocument/2006/relationships/tags" Target="../tags/tag111.xml"/><Relationship Id="rId112" Type="http://schemas.openxmlformats.org/officeDocument/2006/relationships/tags" Target="../tags/tag112.xml"/><Relationship Id="rId113" Type="http://schemas.openxmlformats.org/officeDocument/2006/relationships/tags" Target="../tags/tag113.xml"/><Relationship Id="rId114" Type="http://schemas.openxmlformats.org/officeDocument/2006/relationships/tags" Target="../tags/tag114.xml"/><Relationship Id="rId115" Type="http://schemas.openxmlformats.org/officeDocument/2006/relationships/tags" Target="../tags/tag115.xml"/><Relationship Id="rId116" Type="http://schemas.openxmlformats.org/officeDocument/2006/relationships/tags" Target="../tags/tag116.xml"/><Relationship Id="rId117" Type="http://schemas.openxmlformats.org/officeDocument/2006/relationships/tags" Target="../tags/tag117.xml"/><Relationship Id="rId118" Type="http://schemas.openxmlformats.org/officeDocument/2006/relationships/tags" Target="../tags/tag118.xml"/><Relationship Id="rId119" Type="http://schemas.openxmlformats.org/officeDocument/2006/relationships/tags" Target="../tags/tag119.xml"/><Relationship Id="rId30" Type="http://schemas.openxmlformats.org/officeDocument/2006/relationships/tags" Target="../tags/tag30.xml"/><Relationship Id="rId31" Type="http://schemas.openxmlformats.org/officeDocument/2006/relationships/tags" Target="../tags/tag31.xml"/><Relationship Id="rId32" Type="http://schemas.openxmlformats.org/officeDocument/2006/relationships/tags" Target="../tags/tag32.xml"/><Relationship Id="rId33" Type="http://schemas.openxmlformats.org/officeDocument/2006/relationships/tags" Target="../tags/tag33.xml"/><Relationship Id="rId34" Type="http://schemas.openxmlformats.org/officeDocument/2006/relationships/tags" Target="../tags/tag34.xml"/><Relationship Id="rId35" Type="http://schemas.openxmlformats.org/officeDocument/2006/relationships/tags" Target="../tags/tag35.xml"/><Relationship Id="rId36" Type="http://schemas.openxmlformats.org/officeDocument/2006/relationships/tags" Target="../tags/tag36.xml"/><Relationship Id="rId37" Type="http://schemas.openxmlformats.org/officeDocument/2006/relationships/tags" Target="../tags/tag37.xml"/><Relationship Id="rId38" Type="http://schemas.openxmlformats.org/officeDocument/2006/relationships/tags" Target="../tags/tag38.xml"/><Relationship Id="rId39" Type="http://schemas.openxmlformats.org/officeDocument/2006/relationships/tags" Target="../tags/tag39.xml"/><Relationship Id="rId80" Type="http://schemas.openxmlformats.org/officeDocument/2006/relationships/tags" Target="../tags/tag80.xml"/><Relationship Id="rId81" Type="http://schemas.openxmlformats.org/officeDocument/2006/relationships/tags" Target="../tags/tag81.xml"/><Relationship Id="rId82" Type="http://schemas.openxmlformats.org/officeDocument/2006/relationships/tags" Target="../tags/tag82.xml"/><Relationship Id="rId83" Type="http://schemas.openxmlformats.org/officeDocument/2006/relationships/tags" Target="../tags/tag83.xml"/><Relationship Id="rId84" Type="http://schemas.openxmlformats.org/officeDocument/2006/relationships/tags" Target="../tags/tag84.xml"/><Relationship Id="rId85" Type="http://schemas.openxmlformats.org/officeDocument/2006/relationships/tags" Target="../tags/tag85.xml"/><Relationship Id="rId86" Type="http://schemas.openxmlformats.org/officeDocument/2006/relationships/tags" Target="../tags/tag86.xml"/><Relationship Id="rId87" Type="http://schemas.openxmlformats.org/officeDocument/2006/relationships/tags" Target="../tags/tag87.xml"/><Relationship Id="rId88" Type="http://schemas.openxmlformats.org/officeDocument/2006/relationships/tags" Target="../tags/tag88.xml"/><Relationship Id="rId89" Type="http://schemas.openxmlformats.org/officeDocument/2006/relationships/tags" Target="../tags/tag89.xml"/><Relationship Id="rId140" Type="http://schemas.openxmlformats.org/officeDocument/2006/relationships/tags" Target="../tags/tag140.xml"/><Relationship Id="rId141" Type="http://schemas.openxmlformats.org/officeDocument/2006/relationships/tags" Target="../tags/tag141.xml"/><Relationship Id="rId142" Type="http://schemas.openxmlformats.org/officeDocument/2006/relationships/slideLayout" Target="../slideLayouts/slideLayout7.xml"/><Relationship Id="rId14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528" y="2307773"/>
            <a:ext cx="8403771" cy="1615848"/>
          </a:xfrm>
        </p:spPr>
        <p:txBody>
          <a:bodyPr/>
          <a:lstStyle/>
          <a:p>
            <a:r>
              <a:rPr lang="en-US" b="1" dirty="0" smtClean="0">
                <a:latin typeface="Cambria" panose="02040503050406030204" pitchFamily="18" charset="0"/>
              </a:rPr>
              <a:t>National and Regional </a:t>
            </a:r>
            <a:br>
              <a:rPr lang="en-US" b="1" dirty="0" smtClean="0">
                <a:latin typeface="Cambria" panose="02040503050406030204" pitchFamily="18" charset="0"/>
              </a:rPr>
            </a:br>
            <a:r>
              <a:rPr lang="en-US" b="1" dirty="0" smtClean="0">
                <a:latin typeface="Cambria" panose="02040503050406030204" pitchFamily="18" charset="0"/>
              </a:rPr>
              <a:t>IGF Initiatives (NRIs)</a:t>
            </a:r>
            <a:endParaRPr lang="en-GB" b="1" dirty="0">
              <a:latin typeface="Cambria" panose="02040503050406030204" pitchFamily="18" charset="0"/>
            </a:endParaRPr>
          </a:p>
        </p:txBody>
      </p:sp>
      <p:sp>
        <p:nvSpPr>
          <p:cNvPr id="3" name="Subtitle 2"/>
          <p:cNvSpPr>
            <a:spLocks noGrp="1"/>
          </p:cNvSpPr>
          <p:nvPr>
            <p:ph type="subTitle" idx="1"/>
          </p:nvPr>
        </p:nvSpPr>
        <p:spPr>
          <a:xfrm>
            <a:off x="902442" y="3819752"/>
            <a:ext cx="7267575" cy="2398712"/>
          </a:xfrm>
        </p:spPr>
        <p:txBody>
          <a:bodyPr>
            <a:normAutofit/>
          </a:bodyPr>
          <a:lstStyle/>
          <a:p>
            <a:endParaRPr lang="en-US" dirty="0" smtClean="0"/>
          </a:p>
          <a:p>
            <a:endParaRPr lang="en-US" dirty="0"/>
          </a:p>
          <a:p>
            <a:r>
              <a:rPr lang="en-US" b="1" dirty="0" smtClean="0"/>
              <a:t>- IGF 2016 Status update as an input to the IGF 2017 Open Consultations and MAG Meeting - </a:t>
            </a:r>
          </a:p>
          <a:p>
            <a:endParaRPr lang="en-US" b="1" dirty="0"/>
          </a:p>
          <a:p>
            <a:endParaRPr lang="en-US" b="1" dirty="0" smtClean="0"/>
          </a:p>
          <a:p>
            <a:r>
              <a:rPr lang="en-US" b="1" dirty="0"/>
              <a:t> </a:t>
            </a:r>
            <a:r>
              <a:rPr lang="en-US" b="1" dirty="0" smtClean="0"/>
              <a:t>                                                </a:t>
            </a:r>
            <a:r>
              <a:rPr lang="en-US" b="1" i="1" dirty="0" smtClean="0">
                <a:solidFill>
                  <a:schemeClr val="bg2">
                    <a:lumMod val="50000"/>
                  </a:schemeClr>
                </a:solidFill>
              </a:rPr>
              <a:t>IGF Secretariat, NRIs Focal Point, </a:t>
            </a:r>
            <a:r>
              <a:rPr lang="en-US" b="1" i="1" dirty="0" smtClean="0">
                <a:solidFill>
                  <a:schemeClr val="bg2">
                    <a:lumMod val="50000"/>
                  </a:schemeClr>
                </a:solidFill>
              </a:rPr>
              <a:t>March</a:t>
            </a:r>
            <a:r>
              <a:rPr lang="en-US" b="1" i="1" dirty="0" smtClean="0">
                <a:solidFill>
                  <a:schemeClr val="bg2">
                    <a:lumMod val="50000"/>
                  </a:schemeClr>
                </a:solidFill>
              </a:rPr>
              <a:t> </a:t>
            </a:r>
            <a:r>
              <a:rPr lang="en-US" b="1" i="1" dirty="0" smtClean="0">
                <a:solidFill>
                  <a:schemeClr val="bg2">
                    <a:lumMod val="50000"/>
                  </a:schemeClr>
                </a:solidFill>
              </a:rPr>
              <a:t>2017</a:t>
            </a:r>
            <a:endParaRPr lang="en-US" b="1" i="1" dirty="0">
              <a:solidFill>
                <a:schemeClr val="bg2">
                  <a:lumMod val="50000"/>
                </a:schemeClr>
              </a:solidFill>
            </a:endParaRPr>
          </a:p>
        </p:txBody>
      </p:sp>
      <p:pic>
        <p:nvPicPr>
          <p:cNvPr id="5" name="Picture 4"/>
          <p:cNvPicPr>
            <a:picLocks noChangeAspect="1"/>
          </p:cNvPicPr>
          <p:nvPr/>
        </p:nvPicPr>
        <p:blipFill>
          <a:blip r:embed="rId2"/>
          <a:stretch>
            <a:fillRect/>
          </a:stretch>
        </p:blipFill>
        <p:spPr>
          <a:xfrm>
            <a:off x="2481942" y="550194"/>
            <a:ext cx="4386944" cy="1277936"/>
          </a:xfrm>
          <a:prstGeom prst="rect">
            <a:avLst/>
          </a:prstGeom>
        </p:spPr>
      </p:pic>
    </p:spTree>
    <p:extLst>
      <p:ext uri="{BB962C8B-B14F-4D97-AF65-F5344CB8AC3E}">
        <p14:creationId xmlns:p14="http://schemas.microsoft.com/office/powerpoint/2010/main" val="468912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56103"/>
          </a:xfrm>
        </p:spPr>
        <p:txBody>
          <a:bodyPr>
            <a:normAutofit/>
          </a:bodyPr>
          <a:lstStyle/>
          <a:p>
            <a:pPr algn="ctr"/>
            <a:r>
              <a:rPr lang="en-US" sz="2800" b="1" dirty="0" smtClean="0">
                <a:latin typeface="Cambria" panose="02040503050406030204" pitchFamily="18" charset="0"/>
              </a:rPr>
              <a:t>2017 NRIs work in process</a:t>
            </a:r>
            <a:endParaRPr lang="en-GB" sz="2800" b="1" dirty="0">
              <a:latin typeface="Cambria" panose="02040503050406030204" pitchFamily="18" charset="0"/>
            </a:endParaRPr>
          </a:p>
        </p:txBody>
      </p:sp>
      <p:sp>
        <p:nvSpPr>
          <p:cNvPr id="3" name="Content Placeholder 2"/>
          <p:cNvSpPr>
            <a:spLocks noGrp="1"/>
          </p:cNvSpPr>
          <p:nvPr>
            <p:ph idx="1"/>
          </p:nvPr>
        </p:nvSpPr>
        <p:spPr>
          <a:xfrm>
            <a:off x="628650" y="1153885"/>
            <a:ext cx="7886700" cy="5121049"/>
          </a:xfrm>
        </p:spPr>
        <p:txBody>
          <a:bodyPr>
            <a:normAutofit lnSpcReduction="10000"/>
          </a:bodyPr>
          <a:lstStyle/>
          <a:p>
            <a:r>
              <a:rPr lang="en-US" sz="1900" b="1" dirty="0" smtClean="0">
                <a:solidFill>
                  <a:srgbClr val="FF0000"/>
                </a:solidFill>
                <a:latin typeface="Cambria" panose="02040503050406030204" pitchFamily="18" charset="0"/>
              </a:rPr>
              <a:t>‘NRIs in practice’ Publication</a:t>
            </a:r>
          </a:p>
          <a:p>
            <a:pPr marL="0" indent="0">
              <a:buNone/>
            </a:pPr>
            <a:r>
              <a:rPr lang="en-US" sz="1900" b="1" dirty="0" smtClean="0">
                <a:latin typeface="Cambria" panose="02040503050406030204" pitchFamily="18" charset="0"/>
              </a:rPr>
              <a:t>The NRIs and the IGF Secretariat are developing an extensive publication that will look at the best practices of the NRIs in regards to their:</a:t>
            </a:r>
          </a:p>
          <a:p>
            <a:pPr>
              <a:buFontTx/>
              <a:buChar char="-"/>
            </a:pPr>
            <a:r>
              <a:rPr lang="en-US" sz="1900" b="1" dirty="0" smtClean="0">
                <a:latin typeface="Cambria" panose="02040503050406030204" pitchFamily="18" charset="0"/>
              </a:rPr>
              <a:t>Internal  </a:t>
            </a:r>
            <a:r>
              <a:rPr lang="en-US" sz="1900" b="1" dirty="0" err="1" smtClean="0">
                <a:latin typeface="Cambria" panose="02040503050406030204" pitchFamily="18" charset="0"/>
              </a:rPr>
              <a:t>multistakeholder</a:t>
            </a:r>
            <a:r>
              <a:rPr lang="en-US" sz="1900" b="1" dirty="0" smtClean="0">
                <a:latin typeface="Cambria" panose="02040503050406030204" pitchFamily="18" charset="0"/>
              </a:rPr>
              <a:t> organizational structure;</a:t>
            </a:r>
          </a:p>
          <a:p>
            <a:pPr>
              <a:buFontTx/>
              <a:buChar char="-"/>
            </a:pPr>
            <a:r>
              <a:rPr lang="en-US" sz="1900" b="1" dirty="0" smtClean="0">
                <a:latin typeface="Cambria" panose="02040503050406030204" pitchFamily="18" charset="0"/>
              </a:rPr>
              <a:t>Implementation of the IGF principles in practice;</a:t>
            </a:r>
          </a:p>
          <a:p>
            <a:pPr>
              <a:buFontTx/>
              <a:buChar char="-"/>
            </a:pPr>
            <a:r>
              <a:rPr lang="en-US" sz="1900" b="1" dirty="0" smtClean="0">
                <a:latin typeface="Cambria" panose="02040503050406030204" pitchFamily="18" charset="0"/>
              </a:rPr>
              <a:t>Models for gathering inputs from communities to develop a </a:t>
            </a:r>
            <a:r>
              <a:rPr lang="en-US" sz="1900" b="1" dirty="0" err="1" smtClean="0">
                <a:latin typeface="Cambria" panose="02040503050406030204" pitchFamily="18" charset="0"/>
              </a:rPr>
              <a:t>programme</a:t>
            </a:r>
            <a:r>
              <a:rPr lang="en-US" sz="1900" b="1" dirty="0" smtClean="0">
                <a:latin typeface="Cambria" panose="02040503050406030204" pitchFamily="18" charset="0"/>
              </a:rPr>
              <a:t> for the NRIs annual meetings;</a:t>
            </a:r>
          </a:p>
          <a:p>
            <a:pPr>
              <a:buFontTx/>
              <a:buChar char="-"/>
            </a:pPr>
            <a:r>
              <a:rPr lang="en-US" sz="1900" b="1" dirty="0" smtClean="0">
                <a:latin typeface="Cambria" panose="02040503050406030204" pitchFamily="18" charset="0"/>
              </a:rPr>
              <a:t>Ways of reporting toward the wider IGF community, and</a:t>
            </a:r>
          </a:p>
          <a:p>
            <a:pPr>
              <a:buFontTx/>
              <a:buChar char="-"/>
            </a:pPr>
            <a:r>
              <a:rPr lang="en-US" sz="1900" b="1" dirty="0" smtClean="0">
                <a:latin typeface="Cambria" panose="02040503050406030204" pitchFamily="18" charset="0"/>
              </a:rPr>
              <a:t>Biggest challenges they are facing while working.</a:t>
            </a:r>
          </a:p>
          <a:p>
            <a:pPr marL="0" indent="0">
              <a:buNone/>
            </a:pPr>
            <a:endParaRPr lang="en-US" sz="1900" b="1" dirty="0" smtClean="0">
              <a:latin typeface="Cambria" panose="02040503050406030204" pitchFamily="18" charset="0"/>
            </a:endParaRPr>
          </a:p>
          <a:p>
            <a:r>
              <a:rPr lang="en-US" sz="1900" b="1" dirty="0" smtClean="0">
                <a:solidFill>
                  <a:srgbClr val="FF0000"/>
                </a:solidFill>
                <a:latin typeface="Cambria" panose="02040503050406030204" pitchFamily="18" charset="0"/>
              </a:rPr>
              <a:t>Youth Initiatives to the IGF</a:t>
            </a:r>
          </a:p>
          <a:p>
            <a:pPr marL="0" indent="0">
              <a:buNone/>
            </a:pPr>
            <a:r>
              <a:rPr lang="en-US" sz="1900" b="1" dirty="0" smtClean="0">
                <a:latin typeface="Cambria" panose="02040503050406030204" pitchFamily="18" charset="0"/>
              </a:rPr>
              <a:t>The Secretariat facilitates the process of the NRIs developing standards for establishing and running the substantive tracks dedicated to Young people in communities where there is identified need for it.</a:t>
            </a:r>
          </a:p>
          <a:p>
            <a:endParaRPr lang="en-US" sz="1900" b="1" dirty="0">
              <a:solidFill>
                <a:srgbClr val="FF0000"/>
              </a:solidFill>
              <a:latin typeface="Cambria" panose="02040503050406030204" pitchFamily="18" charset="0"/>
            </a:endParaRPr>
          </a:p>
          <a:p>
            <a:endParaRPr lang="en-US" sz="1900" b="1" dirty="0" smtClean="0">
              <a:solidFill>
                <a:srgbClr val="FF0000"/>
              </a:solidFill>
              <a:latin typeface="Cambria" panose="02040503050406030204" pitchFamily="18" charset="0"/>
            </a:endParaRPr>
          </a:p>
          <a:p>
            <a:pPr>
              <a:buFontTx/>
              <a:buChar char="-"/>
            </a:pPr>
            <a:endParaRPr lang="en-GB" sz="2400" dirty="0">
              <a:latin typeface="Cambria" panose="02040503050406030204" pitchFamily="18" charset="0"/>
            </a:endParaRPr>
          </a:p>
        </p:txBody>
      </p:sp>
    </p:spTree>
    <p:extLst>
      <p:ext uri="{BB962C8B-B14F-4D97-AF65-F5344CB8AC3E}">
        <p14:creationId xmlns:p14="http://schemas.microsoft.com/office/powerpoint/2010/main" val="3318235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84703"/>
          </a:xfrm>
        </p:spPr>
        <p:txBody>
          <a:bodyPr>
            <a:normAutofit/>
          </a:bodyPr>
          <a:lstStyle/>
          <a:p>
            <a:pPr algn="ctr"/>
            <a:r>
              <a:rPr lang="en-GB" sz="3200" b="1" dirty="0" smtClean="0">
                <a:latin typeface="Cambria" panose="02040503050406030204" pitchFamily="18" charset="0"/>
              </a:rPr>
              <a:t>Contributing to the NRIs</a:t>
            </a:r>
            <a:endParaRPr lang="en-GB" sz="3200" b="1" dirty="0">
              <a:latin typeface="Cambria" panose="02040503050406030204" pitchFamily="18" charset="0"/>
            </a:endParaRPr>
          </a:p>
        </p:txBody>
      </p:sp>
      <p:sp>
        <p:nvSpPr>
          <p:cNvPr id="3" name="Content Placeholder 2"/>
          <p:cNvSpPr>
            <a:spLocks noGrp="1"/>
          </p:cNvSpPr>
          <p:nvPr>
            <p:ph idx="1"/>
          </p:nvPr>
        </p:nvSpPr>
        <p:spPr>
          <a:xfrm>
            <a:off x="628650" y="1273630"/>
            <a:ext cx="7886700" cy="4903334"/>
          </a:xfrm>
        </p:spPr>
        <p:txBody>
          <a:bodyPr>
            <a:normAutofit/>
          </a:bodyPr>
          <a:lstStyle/>
          <a:p>
            <a:endParaRPr lang="en-US" sz="2400" dirty="0">
              <a:latin typeface="Cambria" panose="02040503050406030204" pitchFamily="18" charset="0"/>
            </a:endParaRPr>
          </a:p>
          <a:p>
            <a:r>
              <a:rPr lang="en-US" sz="1900" dirty="0" smtClean="0">
                <a:latin typeface="Cambria" panose="02040503050406030204" pitchFamily="18" charset="0"/>
              </a:rPr>
              <a:t>Engaging with the NRIs is based on inclusion and engagement at the national, sub-regional and regional levels.  </a:t>
            </a:r>
          </a:p>
          <a:p>
            <a:r>
              <a:rPr lang="en-US" sz="1900" dirty="0" smtClean="0">
                <a:latin typeface="Cambria" panose="02040503050406030204" pitchFamily="18" charset="0"/>
              </a:rPr>
              <a:t>All NRIs are encouraged to maintain an open door to their outreach and engagement with their relevant stakeholders. The annual required reports are also excellent resources to learn more about any particular NRI’s activities. </a:t>
            </a:r>
          </a:p>
          <a:p>
            <a:r>
              <a:rPr lang="en-US" sz="1900" dirty="0" smtClean="0">
                <a:latin typeface="Cambria" panose="02040503050406030204" pitchFamily="18" charset="0"/>
              </a:rPr>
              <a:t>In addition, the IGF Secretariat maintains a dedicated email list for those who want to support the work of the NRIs or attend their working calls.  Meeting reports are provided for all of the working calls and available in the NRIs archive – thus open to the interested public. </a:t>
            </a:r>
          </a:p>
          <a:p>
            <a:r>
              <a:rPr lang="en-US" sz="1900" dirty="0" smtClean="0">
                <a:latin typeface="Cambria" panose="02040503050406030204" pitchFamily="18" charset="0"/>
              </a:rPr>
              <a:t>For any NRIs related questions, contact </a:t>
            </a:r>
            <a:r>
              <a:rPr lang="en-US" sz="1900" dirty="0">
                <a:latin typeface="Cambria" panose="02040503050406030204" pitchFamily="18" charset="0"/>
              </a:rPr>
              <a:t>the IGF </a:t>
            </a:r>
            <a:r>
              <a:rPr lang="en-US" sz="1900" dirty="0" smtClean="0">
                <a:latin typeface="Cambria" panose="02040503050406030204" pitchFamily="18" charset="0"/>
              </a:rPr>
              <a:t>Secretariat at: </a:t>
            </a:r>
            <a:r>
              <a:rPr lang="en-US" sz="1900" dirty="0" smtClean="0">
                <a:latin typeface="Cambria" panose="02040503050406030204" pitchFamily="18" charset="0"/>
                <a:hlinkClick r:id="rId2"/>
              </a:rPr>
              <a:t>igf@unog.ch</a:t>
            </a:r>
            <a:r>
              <a:rPr lang="en-US" sz="1900" dirty="0" smtClean="0">
                <a:latin typeface="Cambria" panose="02040503050406030204" pitchFamily="18" charset="0"/>
              </a:rPr>
              <a:t> where a dedicated Focal Point to the NRIs will assist further.</a:t>
            </a:r>
          </a:p>
          <a:p>
            <a:pPr marL="0" indent="0">
              <a:buNone/>
            </a:pPr>
            <a:endParaRPr lang="en-US" sz="1900" dirty="0" smtClean="0">
              <a:latin typeface="Cambria" panose="02040503050406030204" pitchFamily="18" charset="0"/>
            </a:endParaRPr>
          </a:p>
          <a:p>
            <a:pPr marL="0" indent="0">
              <a:buNone/>
            </a:pPr>
            <a:endParaRPr lang="en-US" sz="1900" dirty="0">
              <a:latin typeface="Cambria" panose="02040503050406030204" pitchFamily="18" charset="0"/>
            </a:endParaRPr>
          </a:p>
          <a:p>
            <a:pPr marL="0" indent="0">
              <a:buNone/>
            </a:pPr>
            <a:endParaRPr lang="en-US" sz="1900" dirty="0" smtClean="0">
              <a:latin typeface="Cambria" panose="02040503050406030204" pitchFamily="18" charset="0"/>
            </a:endParaRPr>
          </a:p>
          <a:p>
            <a:pPr marL="0" indent="0">
              <a:buNone/>
            </a:pPr>
            <a:endParaRPr lang="en-US" sz="1900" dirty="0"/>
          </a:p>
        </p:txBody>
      </p:sp>
    </p:spTree>
    <p:extLst>
      <p:ext uri="{BB962C8B-B14F-4D97-AF65-F5344CB8AC3E}">
        <p14:creationId xmlns:p14="http://schemas.microsoft.com/office/powerpoint/2010/main" val="3460323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latin typeface="Cambria" panose="02040503050406030204" pitchFamily="18" charset="0"/>
                <a:ea typeface="Arial" charset="0"/>
                <a:cs typeface="Arial" charset="0"/>
              </a:rPr>
              <a:t>Origin and background of the NRIs</a:t>
            </a:r>
            <a:endParaRPr lang="en-US" sz="3600" b="1" dirty="0">
              <a:latin typeface="Cambria" panose="02040503050406030204" pitchFamily="18" charset="0"/>
              <a:ea typeface="Arial" charset="0"/>
              <a:cs typeface="Arial" charset="0"/>
            </a:endParaRPr>
          </a:p>
        </p:txBody>
      </p:sp>
      <p:sp>
        <p:nvSpPr>
          <p:cNvPr id="3" name="Content Placeholder 2"/>
          <p:cNvSpPr>
            <a:spLocks noGrp="1"/>
          </p:cNvSpPr>
          <p:nvPr>
            <p:ph idx="1"/>
          </p:nvPr>
        </p:nvSpPr>
        <p:spPr/>
        <p:txBody>
          <a:bodyPr>
            <a:normAutofit/>
          </a:bodyPr>
          <a:lstStyle/>
          <a:p>
            <a:r>
              <a:rPr lang="en-US" dirty="0" smtClean="0"/>
              <a:t>The Tunis Agenda established the Internet Governance Forum (Para 72)</a:t>
            </a:r>
          </a:p>
          <a:p>
            <a:r>
              <a:rPr lang="en-US" dirty="0" smtClean="0"/>
              <a:t>No specific call for national or regional IGFs</a:t>
            </a:r>
          </a:p>
          <a:p>
            <a:r>
              <a:rPr lang="en-US" dirty="0" smtClean="0"/>
              <a:t>Recognition that </a:t>
            </a:r>
            <a:r>
              <a:rPr lang="en-US" dirty="0" err="1" smtClean="0"/>
              <a:t>multistakeholder</a:t>
            </a:r>
            <a:r>
              <a:rPr lang="en-US" dirty="0" smtClean="0"/>
              <a:t> approach is a fundamental principle</a:t>
            </a:r>
          </a:p>
          <a:p>
            <a:r>
              <a:rPr lang="en-US" dirty="0" smtClean="0"/>
              <a:t>Encouraging development of </a:t>
            </a:r>
            <a:r>
              <a:rPr lang="en-US" dirty="0" err="1" smtClean="0"/>
              <a:t>multistakeholder</a:t>
            </a:r>
            <a:r>
              <a:rPr lang="en-US" dirty="0" smtClean="0"/>
              <a:t> processes at national, regional and international level to discuss and collaborate </a:t>
            </a:r>
            <a:r>
              <a:rPr lang="is-IS" dirty="0" smtClean="0"/>
              <a:t>… (Para 80)</a:t>
            </a:r>
          </a:p>
          <a:p>
            <a:r>
              <a:rPr lang="is-IS" dirty="0" smtClean="0"/>
              <a:t>Some countries began holding sessions and meetings as early as 2006, but formal recognition by the IGF Secretariat grew from then to 2009, when many countries were begining to formalize national and regional level initiatives</a:t>
            </a:r>
            <a:endParaRPr lang="en-US" dirty="0"/>
          </a:p>
        </p:txBody>
      </p:sp>
    </p:spTree>
    <p:extLst>
      <p:ext uri="{BB962C8B-B14F-4D97-AF65-F5344CB8AC3E}">
        <p14:creationId xmlns:p14="http://schemas.microsoft.com/office/powerpoint/2010/main" val="855973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52045"/>
          </a:xfrm>
        </p:spPr>
        <p:txBody>
          <a:bodyPr/>
          <a:lstStyle/>
          <a:p>
            <a:pPr algn="ctr"/>
            <a:r>
              <a:rPr lang="en-US" b="1" dirty="0" smtClean="0">
                <a:latin typeface="Cambria" panose="02040503050406030204" pitchFamily="18" charset="0"/>
                <a:ea typeface="Arial" charset="0"/>
                <a:cs typeface="Arial" charset="0"/>
              </a:rPr>
              <a:t>IGF NRIs</a:t>
            </a:r>
            <a:endParaRPr lang="en-US" b="1" dirty="0">
              <a:latin typeface="Cambria" panose="02040503050406030204" pitchFamily="18" charset="0"/>
              <a:ea typeface="Arial" charset="0"/>
              <a:cs typeface="Arial" charset="0"/>
            </a:endParaRPr>
          </a:p>
        </p:txBody>
      </p:sp>
      <p:sp>
        <p:nvSpPr>
          <p:cNvPr id="3" name="Content Placeholder 2"/>
          <p:cNvSpPr>
            <a:spLocks noGrp="1"/>
          </p:cNvSpPr>
          <p:nvPr>
            <p:ph idx="1"/>
          </p:nvPr>
        </p:nvSpPr>
        <p:spPr>
          <a:xfrm>
            <a:off x="628650" y="1493134"/>
            <a:ext cx="7886700" cy="5068304"/>
          </a:xfrm>
        </p:spPr>
        <p:txBody>
          <a:bodyPr>
            <a:normAutofit/>
          </a:bodyPr>
          <a:lstStyle/>
          <a:p>
            <a:r>
              <a:rPr lang="en-US" sz="2400" dirty="0" smtClean="0">
                <a:latin typeface="Arial" charset="0"/>
                <a:ea typeface="Arial" charset="0"/>
                <a:cs typeface="Arial" charset="0"/>
              </a:rPr>
              <a:t>NRIs agree to follow the core principles and characteristics of the IGF itself, in order to be identified with the IGF and to be listed on the IGF website. In addition, the NRIs coordinators have developed basic requirements including an annual report to the Secretariat, available on the IGF </a:t>
            </a:r>
            <a:r>
              <a:rPr lang="en-US" sz="2400" dirty="0" err="1" smtClean="0">
                <a:latin typeface="Arial" charset="0"/>
                <a:ea typeface="Arial" charset="0"/>
                <a:cs typeface="Arial" charset="0"/>
              </a:rPr>
              <a:t>webiste</a:t>
            </a:r>
            <a:r>
              <a:rPr lang="en-US" sz="2400" dirty="0" smtClean="0">
                <a:latin typeface="Arial" charset="0"/>
                <a:ea typeface="Arial" charset="0"/>
                <a:cs typeface="Arial" charset="0"/>
              </a:rPr>
              <a:t>.</a:t>
            </a:r>
          </a:p>
          <a:p>
            <a:r>
              <a:rPr lang="en-US" sz="2400" b="1" dirty="0" smtClean="0">
                <a:latin typeface="Arial" charset="0"/>
                <a:ea typeface="Arial" charset="0"/>
                <a:cs typeface="Arial" charset="0"/>
              </a:rPr>
              <a:t>Core characteristics and principles:</a:t>
            </a:r>
          </a:p>
          <a:p>
            <a:pPr lvl="1"/>
            <a:r>
              <a:rPr lang="en-US" dirty="0" smtClean="0">
                <a:latin typeface="Arial" charset="0"/>
                <a:ea typeface="Arial" charset="0"/>
                <a:cs typeface="Arial" charset="0"/>
              </a:rPr>
              <a:t>Organic</a:t>
            </a:r>
          </a:p>
          <a:p>
            <a:pPr lvl="1"/>
            <a:r>
              <a:rPr lang="en-US" dirty="0" smtClean="0">
                <a:latin typeface="Arial" charset="0"/>
                <a:ea typeface="Arial" charset="0"/>
                <a:cs typeface="Arial" charset="0"/>
              </a:rPr>
              <a:t>Independent</a:t>
            </a:r>
          </a:p>
          <a:p>
            <a:pPr lvl="1"/>
            <a:r>
              <a:rPr lang="en-US" dirty="0" smtClean="0">
                <a:latin typeface="Arial" charset="0"/>
                <a:ea typeface="Arial" charset="0"/>
                <a:cs typeface="Arial" charset="0"/>
              </a:rPr>
              <a:t>Stakeholders act on equal footing (just as at the IGF itself)</a:t>
            </a:r>
          </a:p>
          <a:p>
            <a:pPr lvl="1"/>
            <a:r>
              <a:rPr lang="en-US" dirty="0" smtClean="0">
                <a:latin typeface="Arial" charset="0"/>
                <a:ea typeface="Arial" charset="0"/>
                <a:cs typeface="Arial" charset="0"/>
              </a:rPr>
              <a:t>Bottom up</a:t>
            </a:r>
          </a:p>
          <a:p>
            <a:pPr lvl="1"/>
            <a:r>
              <a:rPr lang="en-US" dirty="0" err="1" smtClean="0">
                <a:latin typeface="Arial" charset="0"/>
                <a:ea typeface="Arial" charset="0"/>
                <a:cs typeface="Arial" charset="0"/>
              </a:rPr>
              <a:t>Multistakeholder</a:t>
            </a:r>
            <a:endParaRPr lang="en-US" dirty="0" smtClean="0">
              <a:latin typeface="Arial" charset="0"/>
              <a:ea typeface="Arial" charset="0"/>
              <a:cs typeface="Arial" charset="0"/>
            </a:endParaRPr>
          </a:p>
          <a:p>
            <a:pPr lvl="1"/>
            <a:r>
              <a:rPr lang="en-US" dirty="0" smtClean="0">
                <a:latin typeface="Arial" charset="0"/>
                <a:ea typeface="Arial" charset="0"/>
                <a:cs typeface="Arial" charset="0"/>
              </a:rPr>
              <a:t>Open and Transparent</a:t>
            </a:r>
          </a:p>
          <a:p>
            <a:pPr lvl="1"/>
            <a:r>
              <a:rPr lang="en-US" dirty="0" smtClean="0">
                <a:latin typeface="Arial" charset="0"/>
                <a:ea typeface="Arial" charset="0"/>
                <a:cs typeface="Arial" charset="0"/>
              </a:rPr>
              <a:t>Inclusive</a:t>
            </a:r>
          </a:p>
          <a:p>
            <a:pPr lvl="1"/>
            <a:r>
              <a:rPr lang="en-US" dirty="0" smtClean="0">
                <a:latin typeface="Arial" charset="0"/>
                <a:ea typeface="Arial" charset="0"/>
                <a:cs typeface="Arial" charset="0"/>
              </a:rPr>
              <a:t>Non commercial</a:t>
            </a:r>
            <a:endParaRPr lang="en-US" dirty="0">
              <a:latin typeface="Arial" charset="0"/>
              <a:ea typeface="Arial" charset="0"/>
              <a:cs typeface="Arial" charset="0"/>
            </a:endParaRPr>
          </a:p>
        </p:txBody>
      </p:sp>
    </p:spTree>
    <p:extLst>
      <p:ext uri="{BB962C8B-B14F-4D97-AF65-F5344CB8AC3E}">
        <p14:creationId xmlns:p14="http://schemas.microsoft.com/office/powerpoint/2010/main" val="481700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477" y="191505"/>
            <a:ext cx="7886700" cy="1041997"/>
          </a:xfrm>
        </p:spPr>
        <p:txBody>
          <a:bodyPr>
            <a:normAutofit/>
          </a:bodyPr>
          <a:lstStyle/>
          <a:p>
            <a:pPr algn="ctr"/>
            <a:r>
              <a:rPr lang="en-US" sz="3200" b="1" dirty="0" smtClean="0">
                <a:latin typeface="Cambria" panose="02040503050406030204" pitchFamily="18" charset="0"/>
              </a:rPr>
              <a:t>NRIs – continued evolutionary growth </a:t>
            </a:r>
            <a:endParaRPr lang="en-US" sz="3200" b="1" dirty="0">
              <a:latin typeface="Cambria" panose="02040503050406030204" pitchFamily="18" charset="0"/>
            </a:endParaRPr>
          </a:p>
        </p:txBody>
      </p:sp>
      <p:graphicFrame>
        <p:nvGraphicFramePr>
          <p:cNvPr id="4" name="Content Placeholder 3"/>
          <p:cNvGraphicFramePr>
            <a:graphicFrameLocks noGrp="1"/>
          </p:cNvGraphicFramePr>
          <p:nvPr>
            <p:ph idx="1"/>
          </p:nvPr>
        </p:nvGraphicFramePr>
        <p:xfrm>
          <a:off x="741504" y="1825625"/>
          <a:ext cx="245311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nvGraphicFramePr>
        <p:xfrm>
          <a:off x="3400064" y="1992112"/>
          <a:ext cx="2343873"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nvGraphicFramePr>
        <p:xfrm>
          <a:off x="6154837" y="1893467"/>
          <a:ext cx="2290340" cy="4227934"/>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816016" y="1514951"/>
            <a:ext cx="1944547" cy="369332"/>
          </a:xfrm>
          <a:prstGeom prst="rect">
            <a:avLst/>
          </a:prstGeom>
          <a:noFill/>
        </p:spPr>
        <p:txBody>
          <a:bodyPr wrap="square" rtlCol="0">
            <a:spAutoFit/>
          </a:bodyPr>
          <a:lstStyle/>
          <a:p>
            <a:r>
              <a:rPr lang="en-US" b="1" dirty="0" smtClean="0"/>
              <a:t>2011 (37)</a:t>
            </a:r>
            <a:endParaRPr lang="en-US" b="1" dirty="0"/>
          </a:p>
        </p:txBody>
      </p:sp>
      <p:sp>
        <p:nvSpPr>
          <p:cNvPr id="9" name="TextBox 8"/>
          <p:cNvSpPr txBox="1"/>
          <p:nvPr/>
        </p:nvSpPr>
        <p:spPr>
          <a:xfrm>
            <a:off x="3505682" y="1514951"/>
            <a:ext cx="1944547" cy="369332"/>
          </a:xfrm>
          <a:prstGeom prst="rect">
            <a:avLst/>
          </a:prstGeom>
          <a:noFill/>
        </p:spPr>
        <p:txBody>
          <a:bodyPr wrap="square" rtlCol="0">
            <a:spAutoFit/>
          </a:bodyPr>
          <a:lstStyle/>
          <a:p>
            <a:r>
              <a:rPr lang="en-US" b="1" dirty="0" smtClean="0"/>
              <a:t>2015 (37)</a:t>
            </a:r>
            <a:endParaRPr lang="en-US" b="1" dirty="0"/>
          </a:p>
        </p:txBody>
      </p:sp>
      <p:sp>
        <p:nvSpPr>
          <p:cNvPr id="10" name="TextBox 9"/>
          <p:cNvSpPr txBox="1"/>
          <p:nvPr/>
        </p:nvSpPr>
        <p:spPr>
          <a:xfrm>
            <a:off x="5955862" y="1514951"/>
            <a:ext cx="3111938" cy="369332"/>
          </a:xfrm>
          <a:prstGeom prst="rect">
            <a:avLst/>
          </a:prstGeom>
          <a:noFill/>
        </p:spPr>
        <p:txBody>
          <a:bodyPr wrap="square" rtlCol="0">
            <a:spAutoFit/>
          </a:bodyPr>
          <a:lstStyle/>
          <a:p>
            <a:r>
              <a:rPr lang="en-US" b="1" dirty="0" smtClean="0"/>
              <a:t>2016 (72 + 7 ‘in-formations’)</a:t>
            </a:r>
            <a:endParaRPr lang="en-US" b="1" dirty="0"/>
          </a:p>
        </p:txBody>
      </p:sp>
    </p:spTree>
    <p:extLst>
      <p:ext uri="{BB962C8B-B14F-4D97-AF65-F5344CB8AC3E}">
        <p14:creationId xmlns:p14="http://schemas.microsoft.com/office/powerpoint/2010/main" val="876351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165" y="180069"/>
            <a:ext cx="8079922" cy="952045"/>
          </a:xfrm>
        </p:spPr>
        <p:txBody>
          <a:bodyPr>
            <a:noAutofit/>
          </a:bodyPr>
          <a:lstStyle/>
          <a:p>
            <a:pPr algn="ctr"/>
            <a:r>
              <a:rPr lang="en-US" sz="3200" b="1" dirty="0" smtClean="0">
                <a:latin typeface="Cambria" panose="02040503050406030204" pitchFamily="18" charset="0"/>
              </a:rPr>
              <a:t>IGF 2017: Total </a:t>
            </a:r>
            <a:r>
              <a:rPr lang="en-US" sz="3200" b="1" dirty="0">
                <a:latin typeface="Cambria" panose="02040503050406030204" pitchFamily="18" charset="0"/>
              </a:rPr>
              <a:t>number of recognized and </a:t>
            </a:r>
            <a:r>
              <a:rPr lang="en-US" sz="3200" b="1" i="1" dirty="0" smtClean="0">
                <a:latin typeface="Cambria" panose="02040503050406030204" pitchFamily="18" charset="0"/>
              </a:rPr>
              <a:t>‘in-formation</a:t>
            </a:r>
            <a:r>
              <a:rPr lang="en-US" sz="3200" b="1" i="1" dirty="0">
                <a:latin typeface="Cambria" panose="02040503050406030204" pitchFamily="18" charset="0"/>
              </a:rPr>
              <a:t>’</a:t>
            </a:r>
            <a:r>
              <a:rPr lang="en-US" sz="3200" b="1" dirty="0">
                <a:latin typeface="Cambria" panose="02040503050406030204" pitchFamily="18" charset="0"/>
              </a:rPr>
              <a:t> </a:t>
            </a:r>
            <a:r>
              <a:rPr lang="en-US" sz="3200" b="1" dirty="0" smtClean="0">
                <a:latin typeface="Cambria" panose="02040503050406030204" pitchFamily="18" charset="0"/>
              </a:rPr>
              <a:t>NRIs is 91</a:t>
            </a:r>
            <a:endParaRPr lang="en-GB"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3340777"/>
              </p:ext>
            </p:extLst>
          </p:nvPr>
        </p:nvGraphicFramePr>
        <p:xfrm>
          <a:off x="141515" y="1153885"/>
          <a:ext cx="8501742" cy="54537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9955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07" name="OTLSHAPE_M_462115dda83147b68c0df36765225ee1_Connector1"/>
          <p:cNvCxnSpPr>
            <a:endCxn id="1033" idx="0"/>
          </p:cNvCxnSpPr>
          <p:nvPr>
            <p:custDataLst>
              <p:tags r:id="rId2"/>
            </p:custDataLst>
          </p:nvPr>
        </p:nvCxnSpPr>
        <p:spPr>
          <a:xfrm>
            <a:off x="3508936" y="2003594"/>
            <a:ext cx="3062" cy="167048"/>
          </a:xfrm>
          <a:prstGeom prst="line">
            <a:avLst/>
          </a:prstGeom>
          <a:ln w="9525" cap="flat" cmpd="sng" algn="ctr">
            <a:solidFill>
              <a:schemeClr val="accent6"/>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6" name="OTLSHAPE_M_12be99ba3dd448aa9737b9cff5404ab5_Connector1"/>
          <p:cNvCxnSpPr/>
          <p:nvPr>
            <p:custDataLst>
              <p:tags r:id="rId3"/>
            </p:custDataLst>
          </p:nvPr>
        </p:nvCxnSpPr>
        <p:spPr>
          <a:xfrm>
            <a:off x="4107434" y="2406568"/>
            <a:ext cx="0" cy="794413"/>
          </a:xfrm>
          <a:prstGeom prst="line">
            <a:avLst/>
          </a:prstGeom>
          <a:ln w="9525" cap="flat" cmpd="sng" algn="ctr">
            <a:solidFill>
              <a:schemeClr val="accent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1" name="OTLSHAPE_M_a7ec496550fa43e381d505c9e20d1dd9_Connector1"/>
          <p:cNvCxnSpPr/>
          <p:nvPr>
            <p:custDataLst>
              <p:tags r:id="rId4"/>
            </p:custDataLst>
          </p:nvPr>
        </p:nvCxnSpPr>
        <p:spPr>
          <a:xfrm>
            <a:off x="2942204" y="2413317"/>
            <a:ext cx="7653" cy="463197"/>
          </a:xfrm>
          <a:prstGeom prst="line">
            <a:avLst/>
          </a:prstGeom>
          <a:ln w="9525" cap="flat" cmpd="sng" algn="ctr">
            <a:solidFill>
              <a:schemeClr val="accent1">
                <a:lumMod val="7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81" name="OTLSHAPE_TB_00000000000000000000000000000000_LeftEndCaps" hidden="1"/>
          <p:cNvSpPr txBox="1"/>
          <p:nvPr>
            <p:custDataLst>
              <p:tags r:id="rId5"/>
            </p:custDataLst>
          </p:nvPr>
        </p:nvSpPr>
        <p:spPr>
          <a:xfrm>
            <a:off x="1275674" y="2131627"/>
            <a:ext cx="468078" cy="276999"/>
          </a:xfrm>
          <a:prstGeom prst="rect">
            <a:avLst/>
          </a:prstGeom>
          <a:noFill/>
        </p:spPr>
        <p:txBody>
          <a:bodyPr vert="horz" wrap="none" lIns="0" tIns="0" rIns="0" bIns="0" rtlCol="0" anchor="ctr" anchorCtr="0">
            <a:spAutoFit/>
          </a:bodyPr>
          <a:lstStyle/>
          <a:p>
            <a:pPr algn="ctr"/>
            <a:r>
              <a:rPr lang="en-US" b="1" dirty="0">
                <a:solidFill>
                  <a:srgbClr val="63A537"/>
                </a:solidFill>
                <a:latin typeface="Calibri" panose="020F0502020204030204" pitchFamily="34" charset="0"/>
              </a:rPr>
              <a:t>2016</a:t>
            </a:r>
          </a:p>
        </p:txBody>
      </p:sp>
      <p:sp>
        <p:nvSpPr>
          <p:cNvPr id="982" name="OTLSHAPE_TB_00000000000000000000000000000000_RightEndCaps" hidden="1"/>
          <p:cNvSpPr txBox="1"/>
          <p:nvPr>
            <p:custDataLst>
              <p:tags r:id="rId6"/>
            </p:custDataLst>
          </p:nvPr>
        </p:nvSpPr>
        <p:spPr>
          <a:xfrm>
            <a:off x="7495487" y="2162405"/>
            <a:ext cx="365486" cy="215444"/>
          </a:xfrm>
          <a:prstGeom prst="rect">
            <a:avLst/>
          </a:prstGeom>
          <a:noFill/>
        </p:spPr>
        <p:txBody>
          <a:bodyPr vert="horz" wrap="none" lIns="0" tIns="0" rIns="0" bIns="0" rtlCol="0" anchor="ctr" anchorCtr="0">
            <a:spAutoFit/>
          </a:bodyPr>
          <a:lstStyle/>
          <a:p>
            <a:pPr algn="ctr"/>
            <a:r>
              <a:rPr lang="en-US" sz="1400" b="1" dirty="0">
                <a:solidFill>
                  <a:schemeClr val="dk1"/>
                </a:solidFill>
                <a:latin typeface="Calibri" panose="020F0502020204030204" pitchFamily="34" charset="0"/>
              </a:rPr>
              <a:t>2016</a:t>
            </a:r>
          </a:p>
        </p:txBody>
      </p:sp>
      <p:sp>
        <p:nvSpPr>
          <p:cNvPr id="983" name="OTLSHAPE_TB_00000000000000000000000000000000_ScaleContainer"/>
          <p:cNvSpPr/>
          <p:nvPr>
            <p:custDataLst>
              <p:tags r:id="rId7"/>
            </p:custDataLst>
          </p:nvPr>
        </p:nvSpPr>
        <p:spPr>
          <a:xfrm>
            <a:off x="1741751" y="2206329"/>
            <a:ext cx="5676900" cy="254000"/>
          </a:xfrm>
          <a:prstGeom prst="roundRect">
            <a:avLst/>
          </a:prstGeom>
          <a:gradFill flip="none" rotWithShape="1">
            <a:gsLst>
              <a:gs pos="0">
                <a:srgbClr val="359768"/>
              </a:gs>
              <a:gs pos="100000">
                <a:srgbClr val="5D7F6C"/>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4" name="OTLSHAPE_TB_00000000000000000000000000000000_ElapsedTime" hidden="1"/>
          <p:cNvSpPr/>
          <p:nvPr>
            <p:custDataLst>
              <p:tags r:id="rId8"/>
            </p:custDataLst>
          </p:nvPr>
        </p:nvSpPr>
        <p:spPr>
          <a:xfrm>
            <a:off x="1143000" y="0"/>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5" name="OTLSHAPE_TB_00000000000000000000000000000000_TodayMarkerShape" hidden="1"/>
          <p:cNvSpPr/>
          <p:nvPr>
            <p:custDataLst>
              <p:tags r:id="rId9"/>
            </p:custDataLst>
          </p:nvPr>
        </p:nvSpPr>
        <p:spPr>
          <a:xfrm>
            <a:off x="2360973" y="2397127"/>
            <a:ext cx="54428" cy="846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6" name="OTLSHAPE_TB_00000000000000000000000000000000_TodayMarkerText" hidden="1"/>
          <p:cNvSpPr txBox="1"/>
          <p:nvPr>
            <p:custDataLst>
              <p:tags r:id="rId10"/>
            </p:custDataLst>
          </p:nvPr>
        </p:nvSpPr>
        <p:spPr>
          <a:xfrm>
            <a:off x="2342765" y="2481792"/>
            <a:ext cx="363369" cy="184666"/>
          </a:xfrm>
          <a:prstGeom prst="rect">
            <a:avLst/>
          </a:prstGeom>
          <a:noFill/>
        </p:spPr>
        <p:txBody>
          <a:bodyPr vert="horz" wrap="none" lIns="0" tIns="0" rIns="0" bIns="0" rtlCol="0" anchor="ctr" anchorCtr="0">
            <a:spAutoFit/>
          </a:bodyPr>
          <a:lstStyle/>
          <a:p>
            <a:pPr algn="ctr"/>
            <a:r>
              <a:rPr lang="en-US" sz="1200" dirty="0">
                <a:solidFill>
                  <a:schemeClr val="dk1"/>
                </a:solidFill>
                <a:latin typeface="Calibri" panose="020F0502020204030204" pitchFamily="34" charset="0"/>
              </a:rPr>
              <a:t>Today</a:t>
            </a:r>
          </a:p>
        </p:txBody>
      </p:sp>
      <p:sp>
        <p:nvSpPr>
          <p:cNvPr id="987" name="OTLSHAPE_TB_00000000000000000000000000000000_TimescaleInterval1"/>
          <p:cNvSpPr txBox="1"/>
          <p:nvPr>
            <p:custDataLst>
              <p:tags r:id="rId11"/>
            </p:custDataLst>
          </p:nvPr>
        </p:nvSpPr>
        <p:spPr>
          <a:xfrm>
            <a:off x="1823974" y="2200362"/>
            <a:ext cx="114300" cy="139531"/>
          </a:xfrm>
          <a:prstGeom prst="rect">
            <a:avLst/>
          </a:prstGeom>
          <a:noFill/>
        </p:spPr>
        <p:txBody>
          <a:bodyPr vert="horz" wrap="none" lIns="0" tIns="0" rIns="0" bIns="0" rtlCol="0" anchor="ctr" anchorCtr="0">
            <a:noAutofit/>
          </a:bodyPr>
          <a:lstStyle/>
          <a:p>
            <a:r>
              <a:rPr lang="en-US" sz="900" dirty="0">
                <a:solidFill>
                  <a:schemeClr val="lt1"/>
                </a:solidFill>
                <a:latin typeface="Calibri" panose="020F0502020204030204" pitchFamily="34" charset="0"/>
              </a:rPr>
              <a:t>Jan</a:t>
            </a:r>
          </a:p>
        </p:txBody>
      </p:sp>
      <p:sp>
        <p:nvSpPr>
          <p:cNvPr id="988" name="OTLSHAPE_TB_00000000000000000000000000000000_TimescaleInterval2"/>
          <p:cNvSpPr txBox="1"/>
          <p:nvPr>
            <p:custDataLst>
              <p:tags r:id="rId12"/>
            </p:custDataLst>
          </p:nvPr>
        </p:nvSpPr>
        <p:spPr>
          <a:xfrm>
            <a:off x="2304095" y="2200362"/>
            <a:ext cx="128064" cy="139531"/>
          </a:xfrm>
          <a:prstGeom prst="rect">
            <a:avLst/>
          </a:prstGeom>
          <a:noFill/>
        </p:spPr>
        <p:txBody>
          <a:bodyPr vert="horz" wrap="none" lIns="0" tIns="0" rIns="0" bIns="0" rtlCol="0" anchor="ctr" anchorCtr="0">
            <a:noAutofit/>
          </a:bodyPr>
          <a:lstStyle/>
          <a:p>
            <a:r>
              <a:rPr lang="en-US" sz="900" spc="-6" dirty="0">
                <a:solidFill>
                  <a:schemeClr val="lt1"/>
                </a:solidFill>
                <a:latin typeface="Calibri" panose="020F0502020204030204" pitchFamily="34" charset="0"/>
              </a:rPr>
              <a:t>Feb</a:t>
            </a:r>
          </a:p>
        </p:txBody>
      </p:sp>
      <p:sp>
        <p:nvSpPr>
          <p:cNvPr id="989" name="OTLSHAPE_TB_00000000000000000000000000000000_TimescaleInterval3"/>
          <p:cNvSpPr txBox="1"/>
          <p:nvPr>
            <p:custDataLst>
              <p:tags r:id="rId13"/>
            </p:custDataLst>
          </p:nvPr>
        </p:nvSpPr>
        <p:spPr>
          <a:xfrm>
            <a:off x="2753240" y="2200362"/>
            <a:ext cx="145473" cy="139531"/>
          </a:xfrm>
          <a:prstGeom prst="rect">
            <a:avLst/>
          </a:prstGeom>
          <a:noFill/>
        </p:spPr>
        <p:txBody>
          <a:bodyPr vert="horz" wrap="none" lIns="0" tIns="0" rIns="0" bIns="0" rtlCol="0" anchor="ctr" anchorCtr="0">
            <a:noAutofit/>
          </a:bodyPr>
          <a:lstStyle/>
          <a:p>
            <a:r>
              <a:rPr lang="en-US" sz="900" dirty="0">
                <a:solidFill>
                  <a:schemeClr val="lt1"/>
                </a:solidFill>
                <a:latin typeface="Calibri" panose="020F0502020204030204" pitchFamily="34" charset="0"/>
              </a:rPr>
              <a:t>Mar</a:t>
            </a:r>
          </a:p>
        </p:txBody>
      </p:sp>
      <p:sp>
        <p:nvSpPr>
          <p:cNvPr id="990" name="OTLSHAPE_TB_00000000000000000000000000000000_TimescaleInterval4"/>
          <p:cNvSpPr txBox="1"/>
          <p:nvPr>
            <p:custDataLst>
              <p:tags r:id="rId14"/>
            </p:custDataLst>
          </p:nvPr>
        </p:nvSpPr>
        <p:spPr>
          <a:xfrm>
            <a:off x="3233360" y="2200362"/>
            <a:ext cx="126237" cy="139531"/>
          </a:xfrm>
          <a:prstGeom prst="rect">
            <a:avLst/>
          </a:prstGeom>
          <a:noFill/>
        </p:spPr>
        <p:txBody>
          <a:bodyPr vert="horz" wrap="none" lIns="0" tIns="0" rIns="0" bIns="0" rtlCol="0" anchor="ctr" anchorCtr="0">
            <a:noAutofit/>
          </a:bodyPr>
          <a:lstStyle/>
          <a:p>
            <a:r>
              <a:rPr lang="en-US" sz="900" spc="-2" dirty="0">
                <a:solidFill>
                  <a:schemeClr val="lt1"/>
                </a:solidFill>
                <a:latin typeface="Calibri" panose="020F0502020204030204" pitchFamily="34" charset="0"/>
              </a:rPr>
              <a:t>Apr</a:t>
            </a:r>
          </a:p>
        </p:txBody>
      </p:sp>
      <p:sp>
        <p:nvSpPr>
          <p:cNvPr id="991" name="OTLSHAPE_TB_00000000000000000000000000000000_TimescaleInterval5"/>
          <p:cNvSpPr txBox="1"/>
          <p:nvPr>
            <p:custDataLst>
              <p:tags r:id="rId15"/>
            </p:custDataLst>
          </p:nvPr>
        </p:nvSpPr>
        <p:spPr>
          <a:xfrm>
            <a:off x="3697992" y="2200362"/>
            <a:ext cx="155091" cy="139531"/>
          </a:xfrm>
          <a:prstGeom prst="rect">
            <a:avLst/>
          </a:prstGeom>
          <a:noFill/>
        </p:spPr>
        <p:txBody>
          <a:bodyPr vert="horz" wrap="none" lIns="0" tIns="0" rIns="0" bIns="0" rtlCol="0" anchor="ctr" anchorCtr="0">
            <a:noAutofit/>
          </a:bodyPr>
          <a:lstStyle/>
          <a:p>
            <a:r>
              <a:rPr lang="en-US" sz="900" spc="-6" dirty="0">
                <a:solidFill>
                  <a:schemeClr val="lt1"/>
                </a:solidFill>
                <a:latin typeface="Calibri" panose="020F0502020204030204" pitchFamily="34" charset="0"/>
              </a:rPr>
              <a:t>May</a:t>
            </a:r>
          </a:p>
        </p:txBody>
      </p:sp>
      <p:sp>
        <p:nvSpPr>
          <p:cNvPr id="992" name="OTLSHAPE_TB_00000000000000000000000000000000_TimescaleInterval6"/>
          <p:cNvSpPr txBox="1"/>
          <p:nvPr>
            <p:custDataLst>
              <p:tags r:id="rId16"/>
            </p:custDataLst>
          </p:nvPr>
        </p:nvSpPr>
        <p:spPr>
          <a:xfrm>
            <a:off x="4178113" y="2200362"/>
            <a:ext cx="119024" cy="139531"/>
          </a:xfrm>
          <a:prstGeom prst="rect">
            <a:avLst/>
          </a:prstGeom>
          <a:noFill/>
        </p:spPr>
        <p:txBody>
          <a:bodyPr vert="horz" wrap="none" lIns="0" tIns="0" rIns="0" bIns="0" rtlCol="0" anchor="ctr" anchorCtr="0">
            <a:noAutofit/>
          </a:bodyPr>
          <a:lstStyle/>
          <a:p>
            <a:r>
              <a:rPr lang="en-US" sz="900" spc="-2" dirty="0">
                <a:solidFill>
                  <a:schemeClr val="lt1"/>
                </a:solidFill>
                <a:latin typeface="Calibri" panose="020F0502020204030204" pitchFamily="34" charset="0"/>
              </a:rPr>
              <a:t>Jun</a:t>
            </a:r>
          </a:p>
        </p:txBody>
      </p:sp>
      <p:sp>
        <p:nvSpPr>
          <p:cNvPr id="993" name="OTLSHAPE_TB_00000000000000000000000000000000_TimescaleInterval7"/>
          <p:cNvSpPr txBox="1"/>
          <p:nvPr>
            <p:custDataLst>
              <p:tags r:id="rId17"/>
            </p:custDataLst>
          </p:nvPr>
        </p:nvSpPr>
        <p:spPr>
          <a:xfrm>
            <a:off x="4642745" y="2200362"/>
            <a:ext cx="95250" cy="139531"/>
          </a:xfrm>
          <a:prstGeom prst="rect">
            <a:avLst/>
          </a:prstGeom>
          <a:noFill/>
        </p:spPr>
        <p:txBody>
          <a:bodyPr vert="horz" wrap="none" lIns="0" tIns="0" rIns="0" bIns="0" rtlCol="0" anchor="ctr" anchorCtr="0">
            <a:noAutofit/>
          </a:bodyPr>
          <a:lstStyle/>
          <a:p>
            <a:r>
              <a:rPr lang="en-US" sz="900" spc="-4" dirty="0">
                <a:solidFill>
                  <a:schemeClr val="lt1"/>
                </a:solidFill>
                <a:latin typeface="Calibri" panose="020F0502020204030204" pitchFamily="34" charset="0"/>
              </a:rPr>
              <a:t>Jul</a:t>
            </a:r>
          </a:p>
        </p:txBody>
      </p:sp>
      <p:sp>
        <p:nvSpPr>
          <p:cNvPr id="994" name="OTLSHAPE_TB_00000000000000000000000000000000_TimescaleInterval8"/>
          <p:cNvSpPr txBox="1"/>
          <p:nvPr>
            <p:custDataLst>
              <p:tags r:id="rId18"/>
            </p:custDataLst>
          </p:nvPr>
        </p:nvSpPr>
        <p:spPr>
          <a:xfrm>
            <a:off x="5122866" y="2200362"/>
            <a:ext cx="137057" cy="139531"/>
          </a:xfrm>
          <a:prstGeom prst="rect">
            <a:avLst/>
          </a:prstGeom>
          <a:noFill/>
        </p:spPr>
        <p:txBody>
          <a:bodyPr vert="horz" wrap="none" lIns="0" tIns="0" rIns="0" bIns="0" rtlCol="0" anchor="ctr" anchorCtr="0">
            <a:noAutofit/>
          </a:bodyPr>
          <a:lstStyle/>
          <a:p>
            <a:r>
              <a:rPr lang="en-US" sz="900" spc="-2" dirty="0">
                <a:solidFill>
                  <a:schemeClr val="lt1"/>
                </a:solidFill>
                <a:latin typeface="Calibri" panose="020F0502020204030204" pitchFamily="34" charset="0"/>
              </a:rPr>
              <a:t>Aug</a:t>
            </a:r>
          </a:p>
        </p:txBody>
      </p:sp>
      <p:sp>
        <p:nvSpPr>
          <p:cNvPr id="995" name="OTLSHAPE_TB_00000000000000000000000000000000_TimescaleInterval9"/>
          <p:cNvSpPr txBox="1"/>
          <p:nvPr>
            <p:custDataLst>
              <p:tags r:id="rId19"/>
            </p:custDataLst>
          </p:nvPr>
        </p:nvSpPr>
        <p:spPr>
          <a:xfrm>
            <a:off x="5602986" y="2200362"/>
            <a:ext cx="128064" cy="139531"/>
          </a:xfrm>
          <a:prstGeom prst="rect">
            <a:avLst/>
          </a:prstGeom>
          <a:noFill/>
        </p:spPr>
        <p:txBody>
          <a:bodyPr vert="horz" wrap="none" lIns="0" tIns="0" rIns="0" bIns="0" rtlCol="0" anchor="ctr" anchorCtr="0">
            <a:noAutofit/>
          </a:bodyPr>
          <a:lstStyle/>
          <a:p>
            <a:r>
              <a:rPr lang="en-US" sz="900" spc="-2" dirty="0">
                <a:solidFill>
                  <a:schemeClr val="lt1"/>
                </a:solidFill>
                <a:latin typeface="Calibri" panose="020F0502020204030204" pitchFamily="34" charset="0"/>
              </a:rPr>
              <a:t>Sep</a:t>
            </a:r>
          </a:p>
        </p:txBody>
      </p:sp>
      <p:sp>
        <p:nvSpPr>
          <p:cNvPr id="996" name="OTLSHAPE_TB_00000000000000000000000000000000_TimescaleInterval10"/>
          <p:cNvSpPr txBox="1"/>
          <p:nvPr>
            <p:custDataLst>
              <p:tags r:id="rId20"/>
            </p:custDataLst>
          </p:nvPr>
        </p:nvSpPr>
        <p:spPr>
          <a:xfrm>
            <a:off x="6067619" y="2200362"/>
            <a:ext cx="123825" cy="139531"/>
          </a:xfrm>
          <a:prstGeom prst="rect">
            <a:avLst/>
          </a:prstGeom>
          <a:noFill/>
        </p:spPr>
        <p:txBody>
          <a:bodyPr vert="horz" wrap="none" lIns="0" tIns="0" rIns="0" bIns="0" rtlCol="0" anchor="ctr" anchorCtr="0">
            <a:noAutofit/>
          </a:bodyPr>
          <a:lstStyle/>
          <a:p>
            <a:r>
              <a:rPr lang="en-US" sz="900" dirty="0">
                <a:solidFill>
                  <a:schemeClr val="lt1"/>
                </a:solidFill>
                <a:latin typeface="Calibri" panose="020F0502020204030204" pitchFamily="34" charset="0"/>
              </a:rPr>
              <a:t>Oct</a:t>
            </a:r>
          </a:p>
        </p:txBody>
      </p:sp>
      <p:sp>
        <p:nvSpPr>
          <p:cNvPr id="997" name="OTLSHAPE_TB_00000000000000000000000000000000_TimescaleInterval11"/>
          <p:cNvSpPr txBox="1"/>
          <p:nvPr>
            <p:custDataLst>
              <p:tags r:id="rId21"/>
            </p:custDataLst>
          </p:nvPr>
        </p:nvSpPr>
        <p:spPr>
          <a:xfrm>
            <a:off x="6547739" y="2200362"/>
            <a:ext cx="142875" cy="139531"/>
          </a:xfrm>
          <a:prstGeom prst="rect">
            <a:avLst/>
          </a:prstGeom>
          <a:noFill/>
        </p:spPr>
        <p:txBody>
          <a:bodyPr vert="horz" wrap="none" lIns="0" tIns="0" rIns="0" bIns="0" rtlCol="0" anchor="ctr" anchorCtr="0">
            <a:noAutofit/>
          </a:bodyPr>
          <a:lstStyle/>
          <a:p>
            <a:r>
              <a:rPr lang="en-US" sz="900" spc="-2" dirty="0">
                <a:solidFill>
                  <a:schemeClr val="lt1"/>
                </a:solidFill>
                <a:latin typeface="Calibri" panose="020F0502020204030204" pitchFamily="34" charset="0"/>
              </a:rPr>
              <a:t>Nov</a:t>
            </a:r>
          </a:p>
        </p:txBody>
      </p:sp>
      <p:sp>
        <p:nvSpPr>
          <p:cNvPr id="998" name="OTLSHAPE_TB_00000000000000000000000000000000_TimescaleInterval12"/>
          <p:cNvSpPr txBox="1"/>
          <p:nvPr>
            <p:custDataLst>
              <p:tags r:id="rId22"/>
            </p:custDataLst>
          </p:nvPr>
        </p:nvSpPr>
        <p:spPr>
          <a:xfrm>
            <a:off x="7012372" y="2200362"/>
            <a:ext cx="133350" cy="139531"/>
          </a:xfrm>
          <a:prstGeom prst="rect">
            <a:avLst/>
          </a:prstGeom>
          <a:noFill/>
        </p:spPr>
        <p:txBody>
          <a:bodyPr vert="horz" wrap="none" lIns="0" tIns="0" rIns="0" bIns="0" rtlCol="0" anchor="ctr" anchorCtr="0">
            <a:noAutofit/>
          </a:bodyPr>
          <a:lstStyle/>
          <a:p>
            <a:r>
              <a:rPr lang="en-US" sz="900" dirty="0">
                <a:solidFill>
                  <a:schemeClr val="lt1"/>
                </a:solidFill>
                <a:latin typeface="Calibri" panose="020F0502020204030204" pitchFamily="34" charset="0"/>
              </a:rPr>
              <a:t>Dec</a:t>
            </a:r>
          </a:p>
        </p:txBody>
      </p:sp>
      <p:sp>
        <p:nvSpPr>
          <p:cNvPr id="999" name="OTLSHAPE_TB_00000000000000000000000000000000_ScaleMarking1"/>
          <p:cNvSpPr txBox="1"/>
          <p:nvPr>
            <p:custDataLst>
              <p:tags r:id="rId23"/>
            </p:custDataLst>
          </p:nvPr>
        </p:nvSpPr>
        <p:spPr>
          <a:xfrm>
            <a:off x="1823974" y="2003595"/>
            <a:ext cx="173124" cy="139531"/>
          </a:xfrm>
          <a:prstGeom prst="rect">
            <a:avLst/>
          </a:prstGeom>
          <a:noFill/>
        </p:spPr>
        <p:txBody>
          <a:bodyPr vert="horz" wrap="none" lIns="0" tIns="0" rIns="0" bIns="0" rtlCol="0" anchor="ctr" anchorCtr="0">
            <a:noAutofit/>
          </a:bodyPr>
          <a:lstStyle/>
          <a:p>
            <a:r>
              <a:rPr lang="en-US" sz="1200" b="1" dirty="0" smtClean="0">
                <a:solidFill>
                  <a:srgbClr val="359768"/>
                </a:solidFill>
                <a:latin typeface="Cambria" panose="02040503050406030204" pitchFamily="18" charset="0"/>
              </a:rPr>
              <a:t>2016</a:t>
            </a:r>
            <a:endParaRPr lang="en-US" sz="1200" b="1" dirty="0">
              <a:solidFill>
                <a:srgbClr val="359768"/>
              </a:solidFill>
              <a:latin typeface="Cambria" panose="02040503050406030204" pitchFamily="18" charset="0"/>
            </a:endParaRPr>
          </a:p>
        </p:txBody>
      </p:sp>
      <p:sp>
        <p:nvSpPr>
          <p:cNvPr id="1021" name="OTLSHAPE_M_a7ec496550fa43e381d505c9e20d1dd9_Shape"/>
          <p:cNvSpPr/>
          <p:nvPr>
            <p:custDataLst>
              <p:tags r:id="rId24"/>
            </p:custDataLst>
          </p:nvPr>
        </p:nvSpPr>
        <p:spPr>
          <a:xfrm>
            <a:off x="2901566" y="2312427"/>
            <a:ext cx="85725" cy="133350"/>
          </a:xfrm>
          <a:prstGeom prst="triangle">
            <a:avLst/>
          </a:prstGeom>
          <a:solidFill>
            <a:schemeClr val="accent1">
              <a:lumMod val="75000"/>
            </a:schemeClr>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5" name="OTLSHAPE_M_702056da381246079aaaa6c03a8d9401_Title"/>
          <p:cNvSpPr txBox="1"/>
          <p:nvPr>
            <p:custDataLst>
              <p:tags r:id="rId25"/>
            </p:custDataLst>
          </p:nvPr>
        </p:nvSpPr>
        <p:spPr>
          <a:xfrm>
            <a:off x="2573619" y="3008935"/>
            <a:ext cx="752475" cy="124037"/>
          </a:xfrm>
          <a:prstGeom prst="rect">
            <a:avLst/>
          </a:prstGeom>
          <a:noFill/>
        </p:spPr>
        <p:txBody>
          <a:bodyPr vert="horz" wrap="square" lIns="0" tIns="0" rIns="0" bIns="0" rtlCol="0" anchor="ctr" anchorCtr="0">
            <a:noAutofit/>
          </a:bodyPr>
          <a:lstStyle/>
          <a:p>
            <a:pPr algn="ctr"/>
            <a:r>
              <a:rPr lang="en-US" sz="800" b="1" dirty="0">
                <a:solidFill>
                  <a:schemeClr val="accent1">
                    <a:lumMod val="75000"/>
                  </a:schemeClr>
                </a:solidFill>
                <a:latin typeface="Cambria" panose="02040503050406030204" pitchFamily="18" charset="0"/>
              </a:rPr>
              <a:t>Sri Lanka IGF</a:t>
            </a:r>
          </a:p>
        </p:txBody>
      </p:sp>
      <p:sp>
        <p:nvSpPr>
          <p:cNvPr id="1033" name="OTLSHAPE_M_462115dda83147b68c0df36765225ee1_Shape"/>
          <p:cNvSpPr/>
          <p:nvPr>
            <p:custDataLst>
              <p:tags r:id="rId26"/>
            </p:custDataLst>
          </p:nvPr>
        </p:nvSpPr>
        <p:spPr>
          <a:xfrm>
            <a:off x="3469134" y="2170642"/>
            <a:ext cx="85725" cy="133350"/>
          </a:xfrm>
          <a:prstGeom prst="roundRect">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noChangeArrowheads="1"/>
          </p:cNvPicPr>
          <p:nvPr/>
        </p:nvPicPr>
        <p:blipFill>
          <a:blip r:embed="rId143">
            <a:extLst>
              <a:ext uri="{28A0092B-C50C-407E-A947-70E740481C1C}">
                <a14:useLocalDpi xmlns:a14="http://schemas.microsoft.com/office/drawing/2010/main" val="0"/>
              </a:ext>
            </a:extLst>
          </a:blip>
          <a:srcRect/>
          <a:stretch>
            <a:fillRect/>
          </a:stretch>
        </p:blipFill>
        <p:spPr bwMode="auto">
          <a:xfrm>
            <a:off x="3254104" y="2302237"/>
            <a:ext cx="109538"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OTLSHAPE_M_702056da381246079aaaa6c03a8d9401_Title"/>
          <p:cNvSpPr txBox="1"/>
          <p:nvPr>
            <p:custDataLst>
              <p:tags r:id="rId27"/>
            </p:custDataLst>
          </p:nvPr>
        </p:nvSpPr>
        <p:spPr>
          <a:xfrm>
            <a:off x="3037891" y="2973449"/>
            <a:ext cx="752475" cy="124037"/>
          </a:xfrm>
          <a:prstGeom prst="rect">
            <a:avLst/>
          </a:prstGeom>
          <a:noFill/>
        </p:spPr>
        <p:txBody>
          <a:bodyPr vert="horz" wrap="square" lIns="0" tIns="0" rIns="0" bIns="0" rtlCol="0" anchor="ctr" anchorCtr="0">
            <a:noAutofit/>
          </a:bodyPr>
          <a:lstStyle/>
          <a:p>
            <a:pPr algn="ctr"/>
            <a:r>
              <a:rPr lang="en-US" sz="800" b="1" dirty="0">
                <a:solidFill>
                  <a:schemeClr val="accent1">
                    <a:lumMod val="75000"/>
                  </a:schemeClr>
                </a:solidFill>
                <a:latin typeface="Cambria" panose="02040503050406030204" pitchFamily="18" charset="0"/>
              </a:rPr>
              <a:t>Russia IGF</a:t>
            </a:r>
          </a:p>
        </p:txBody>
      </p:sp>
      <p:cxnSp>
        <p:nvCxnSpPr>
          <p:cNvPr id="82" name="OTLSHAPE_M_a7ec496550fa43e381d505c9e20d1dd9_Connector1"/>
          <p:cNvCxnSpPr/>
          <p:nvPr>
            <p:custDataLst>
              <p:tags r:id="rId28"/>
            </p:custDataLst>
          </p:nvPr>
        </p:nvCxnSpPr>
        <p:spPr>
          <a:xfrm>
            <a:off x="3598614" y="2439275"/>
            <a:ext cx="0" cy="285618"/>
          </a:xfrm>
          <a:prstGeom prst="line">
            <a:avLst/>
          </a:prstGeom>
          <a:ln w="9525"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OTLSHAPE_M_a7ec496550fa43e381d505c9e20d1dd9_Connector1"/>
          <p:cNvCxnSpPr/>
          <p:nvPr>
            <p:custDataLst>
              <p:tags r:id="rId29"/>
            </p:custDataLst>
          </p:nvPr>
        </p:nvCxnSpPr>
        <p:spPr>
          <a:xfrm>
            <a:off x="3306268" y="2395131"/>
            <a:ext cx="5960" cy="640334"/>
          </a:xfrm>
          <a:prstGeom prst="line">
            <a:avLst/>
          </a:prstGeom>
          <a:ln w="9525" cap="flat" cmpd="sng" algn="ctr">
            <a:solidFill>
              <a:schemeClr val="accent1">
                <a:lumMod val="7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6" name="OTLSHAPE_M_702056da381246079aaaa6c03a8d9401_Title"/>
          <p:cNvSpPr txBox="1"/>
          <p:nvPr>
            <p:custDataLst>
              <p:tags r:id="rId30"/>
            </p:custDataLst>
          </p:nvPr>
        </p:nvSpPr>
        <p:spPr>
          <a:xfrm>
            <a:off x="3244427" y="2727126"/>
            <a:ext cx="752475" cy="124037"/>
          </a:xfrm>
          <a:prstGeom prst="rect">
            <a:avLst/>
          </a:prstGeom>
          <a:noFill/>
        </p:spPr>
        <p:txBody>
          <a:bodyPr vert="horz" wrap="square" lIns="0" tIns="0" rIns="0" bIns="0" rtlCol="0" anchor="ctr" anchorCtr="0">
            <a:noAutofit/>
          </a:bodyPr>
          <a:lstStyle/>
          <a:p>
            <a:pPr algn="ctr"/>
            <a:r>
              <a:rPr lang="en-US" sz="800" b="1" dirty="0">
                <a:solidFill>
                  <a:srgbClr val="FF0000"/>
                </a:solidFill>
                <a:latin typeface="Cambria" panose="02040503050406030204" pitchFamily="18" charset="0"/>
              </a:rPr>
              <a:t>SEEDIG</a:t>
            </a:r>
          </a:p>
        </p:txBody>
      </p:sp>
      <p:sp>
        <p:nvSpPr>
          <p:cNvPr id="87" name="OTLSHAPE_M_a7ec496550fa43e381d505c9e20d1dd9_Shape"/>
          <p:cNvSpPr/>
          <p:nvPr>
            <p:custDataLst>
              <p:tags r:id="rId31"/>
            </p:custDataLst>
          </p:nvPr>
        </p:nvSpPr>
        <p:spPr>
          <a:xfrm>
            <a:off x="3554859" y="2315339"/>
            <a:ext cx="85725" cy="133350"/>
          </a:xfrm>
          <a:prstGeom prst="triangle">
            <a:avLst/>
          </a:prstGeom>
          <a:solidFill>
            <a:srgbClr val="FF0000"/>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TLSHAPE_M_a7ec496550fa43e381d505c9e20d1dd9_Shape"/>
          <p:cNvSpPr/>
          <p:nvPr>
            <p:custDataLst>
              <p:tags r:id="rId32"/>
            </p:custDataLst>
          </p:nvPr>
        </p:nvSpPr>
        <p:spPr>
          <a:xfrm>
            <a:off x="3883215" y="2294658"/>
            <a:ext cx="85725" cy="133350"/>
          </a:xfrm>
          <a:prstGeom prst="triangle">
            <a:avLst/>
          </a:prstGeom>
          <a:solidFill>
            <a:schemeClr val="accent1">
              <a:lumMod val="75000"/>
            </a:schemeClr>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9" name="OTLSHAPE_M_a7ec496550fa43e381d505c9e20d1dd9_Connector1"/>
          <p:cNvCxnSpPr/>
          <p:nvPr>
            <p:custDataLst>
              <p:tags r:id="rId33"/>
            </p:custDataLst>
          </p:nvPr>
        </p:nvCxnSpPr>
        <p:spPr>
          <a:xfrm flipH="1">
            <a:off x="3914841" y="2428010"/>
            <a:ext cx="17955" cy="1021045"/>
          </a:xfrm>
          <a:prstGeom prst="line">
            <a:avLst/>
          </a:prstGeom>
          <a:ln w="9525" cap="flat" cmpd="sng" algn="ctr">
            <a:solidFill>
              <a:schemeClr val="accent1">
                <a:lumMod val="7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0" name="OTLSHAPE_M_702056da381246079aaaa6c03a8d9401_Title"/>
          <p:cNvSpPr txBox="1"/>
          <p:nvPr>
            <p:custDataLst>
              <p:tags r:id="rId34"/>
            </p:custDataLst>
          </p:nvPr>
        </p:nvSpPr>
        <p:spPr>
          <a:xfrm>
            <a:off x="3682193" y="3449055"/>
            <a:ext cx="752475" cy="124037"/>
          </a:xfrm>
          <a:prstGeom prst="rect">
            <a:avLst/>
          </a:prstGeom>
          <a:noFill/>
        </p:spPr>
        <p:txBody>
          <a:bodyPr vert="horz" wrap="square" lIns="0" tIns="0" rIns="0" bIns="0" rtlCol="0" anchor="ctr" anchorCtr="0">
            <a:noAutofit/>
          </a:bodyPr>
          <a:lstStyle/>
          <a:p>
            <a:pPr algn="ctr"/>
            <a:r>
              <a:rPr lang="en-US" sz="800" b="1" dirty="0">
                <a:solidFill>
                  <a:schemeClr val="accent1">
                    <a:lumMod val="75000"/>
                  </a:schemeClr>
                </a:solidFill>
                <a:latin typeface="Cambria" panose="02040503050406030204" pitchFamily="18" charset="0"/>
              </a:rPr>
              <a:t>Slovenia IGF</a:t>
            </a:r>
          </a:p>
        </p:txBody>
      </p:sp>
      <p:sp>
        <p:nvSpPr>
          <p:cNvPr id="91" name="OTLSHAPE_M_a7ec496550fa43e381d505c9e20d1dd9_Shape"/>
          <p:cNvSpPr/>
          <p:nvPr>
            <p:custDataLst>
              <p:tags r:id="rId35"/>
            </p:custDataLst>
          </p:nvPr>
        </p:nvSpPr>
        <p:spPr>
          <a:xfrm>
            <a:off x="3978846" y="2290351"/>
            <a:ext cx="85725" cy="133350"/>
          </a:xfrm>
          <a:prstGeom prst="triangle">
            <a:avLst/>
          </a:prstGeom>
          <a:solidFill>
            <a:schemeClr val="accent1">
              <a:lumMod val="75000"/>
            </a:schemeClr>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3" name="OTLSHAPE_M_12be99ba3dd448aa9737b9cff5404ab5_Connector1"/>
          <p:cNvCxnSpPr/>
          <p:nvPr>
            <p:custDataLst>
              <p:tags r:id="rId36"/>
            </p:custDataLst>
          </p:nvPr>
        </p:nvCxnSpPr>
        <p:spPr>
          <a:xfrm flipH="1">
            <a:off x="4021709" y="2428008"/>
            <a:ext cx="804" cy="897008"/>
          </a:xfrm>
          <a:prstGeom prst="line">
            <a:avLst/>
          </a:prstGeom>
          <a:ln w="9525" cap="flat" cmpd="sng" algn="ctr">
            <a:solidFill>
              <a:schemeClr val="accent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4" name="OTLSHAPE_M_702056da381246079aaaa6c03a8d9401_Title"/>
          <p:cNvSpPr txBox="1"/>
          <p:nvPr>
            <p:custDataLst>
              <p:tags r:id="rId37"/>
            </p:custDataLst>
          </p:nvPr>
        </p:nvSpPr>
        <p:spPr>
          <a:xfrm>
            <a:off x="3820067" y="3325018"/>
            <a:ext cx="752475" cy="124037"/>
          </a:xfrm>
          <a:prstGeom prst="rect">
            <a:avLst/>
          </a:prstGeom>
          <a:noFill/>
        </p:spPr>
        <p:txBody>
          <a:bodyPr vert="horz" wrap="square" lIns="0" tIns="0" rIns="0" bIns="0" rtlCol="0" anchor="ctr" anchorCtr="0">
            <a:noAutofit/>
          </a:bodyPr>
          <a:lstStyle/>
          <a:p>
            <a:pPr algn="ctr"/>
            <a:r>
              <a:rPr lang="en-US" sz="800" b="1" dirty="0">
                <a:solidFill>
                  <a:schemeClr val="accent1">
                    <a:lumMod val="75000"/>
                  </a:schemeClr>
                </a:solidFill>
                <a:latin typeface="Cambria" panose="02040503050406030204" pitchFamily="18" charset="0"/>
              </a:rPr>
              <a:t>Uruguay IGF</a:t>
            </a:r>
          </a:p>
        </p:txBody>
      </p:sp>
      <p:sp>
        <p:nvSpPr>
          <p:cNvPr id="100" name="OTLSHAPE_M_702056da381246079aaaa6c03a8d9401_Title"/>
          <p:cNvSpPr txBox="1"/>
          <p:nvPr>
            <p:custDataLst>
              <p:tags r:id="rId38"/>
            </p:custDataLst>
          </p:nvPr>
        </p:nvSpPr>
        <p:spPr>
          <a:xfrm>
            <a:off x="3914841" y="3200981"/>
            <a:ext cx="752475" cy="124037"/>
          </a:xfrm>
          <a:prstGeom prst="rect">
            <a:avLst/>
          </a:prstGeom>
          <a:noFill/>
        </p:spPr>
        <p:txBody>
          <a:bodyPr vert="horz" wrap="square" lIns="0" tIns="0" rIns="0" bIns="0" rtlCol="0" anchor="ctr" anchorCtr="0">
            <a:noAutofit/>
          </a:bodyPr>
          <a:lstStyle/>
          <a:p>
            <a:pPr algn="ctr"/>
            <a:r>
              <a:rPr lang="en-US" sz="800" b="1" dirty="0">
                <a:solidFill>
                  <a:schemeClr val="accent1">
                    <a:lumMod val="75000"/>
                  </a:schemeClr>
                </a:solidFill>
                <a:latin typeface="Cambria" panose="02040503050406030204" pitchFamily="18" charset="0"/>
              </a:rPr>
              <a:t>Belarus IGF</a:t>
            </a:r>
          </a:p>
        </p:txBody>
      </p:sp>
      <p:sp>
        <p:nvSpPr>
          <p:cNvPr id="103" name="OTLSHAPE_M_a7ec496550fa43e381d505c9e20d1dd9_Shape"/>
          <p:cNvSpPr/>
          <p:nvPr>
            <p:custDataLst>
              <p:tags r:id="rId39"/>
            </p:custDataLst>
          </p:nvPr>
        </p:nvSpPr>
        <p:spPr>
          <a:xfrm>
            <a:off x="4064571" y="2288689"/>
            <a:ext cx="85725" cy="133350"/>
          </a:xfrm>
          <a:prstGeom prst="triangle">
            <a:avLst/>
          </a:prstGeom>
          <a:solidFill>
            <a:schemeClr val="accent1">
              <a:lumMod val="75000"/>
            </a:schemeClr>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OTLSHAPE_M_a7ec496550fa43e381d505c9e20d1dd9_Shape"/>
          <p:cNvSpPr/>
          <p:nvPr>
            <p:custDataLst>
              <p:tags r:id="rId40"/>
            </p:custDataLst>
          </p:nvPr>
        </p:nvSpPr>
        <p:spPr>
          <a:xfrm>
            <a:off x="4248216" y="2313708"/>
            <a:ext cx="85725" cy="133350"/>
          </a:xfrm>
          <a:prstGeom prst="triangle">
            <a:avLst/>
          </a:prstGeom>
          <a:solidFill>
            <a:schemeClr val="accent1">
              <a:lumMod val="75000"/>
            </a:schemeClr>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TLSHAPE_M_702056da381246079aaaa6c03a8d9401_Title"/>
          <p:cNvSpPr txBox="1"/>
          <p:nvPr>
            <p:custDataLst>
              <p:tags r:id="rId41"/>
            </p:custDataLst>
          </p:nvPr>
        </p:nvSpPr>
        <p:spPr>
          <a:xfrm>
            <a:off x="4003971" y="3076944"/>
            <a:ext cx="752475" cy="124037"/>
          </a:xfrm>
          <a:prstGeom prst="rect">
            <a:avLst/>
          </a:prstGeom>
          <a:noFill/>
        </p:spPr>
        <p:txBody>
          <a:bodyPr vert="horz" wrap="square" lIns="0" tIns="0" rIns="0" bIns="0" rtlCol="0" anchor="ctr" anchorCtr="0">
            <a:noAutofit/>
          </a:bodyPr>
          <a:lstStyle/>
          <a:p>
            <a:pPr algn="ctr"/>
            <a:r>
              <a:rPr lang="en-US" sz="800" b="1" dirty="0">
                <a:solidFill>
                  <a:schemeClr val="accent1">
                    <a:lumMod val="75000"/>
                  </a:schemeClr>
                </a:solidFill>
                <a:latin typeface="Cambria" panose="02040503050406030204" pitchFamily="18" charset="0"/>
              </a:rPr>
              <a:t>Nigeria IGF</a:t>
            </a:r>
          </a:p>
        </p:txBody>
      </p:sp>
      <p:cxnSp>
        <p:nvCxnSpPr>
          <p:cNvPr id="113" name="OTLSHAPE_M_12be99ba3dd448aa9737b9cff5404ab5_Connector1"/>
          <p:cNvCxnSpPr/>
          <p:nvPr>
            <p:custDataLst>
              <p:tags r:id="rId42"/>
            </p:custDataLst>
          </p:nvPr>
        </p:nvCxnSpPr>
        <p:spPr>
          <a:xfrm>
            <a:off x="4291079" y="2322151"/>
            <a:ext cx="0" cy="748800"/>
          </a:xfrm>
          <a:prstGeom prst="line">
            <a:avLst/>
          </a:prstGeom>
          <a:ln w="9525" cap="flat" cmpd="sng" algn="ctr">
            <a:solidFill>
              <a:schemeClr val="accent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4" name="OTLSHAPE_M_12be99ba3dd448aa9737b9cff5404ab5_Connector1"/>
          <p:cNvCxnSpPr>
            <a:stCxn id="116" idx="3"/>
          </p:cNvCxnSpPr>
          <p:nvPr>
            <p:custDataLst>
              <p:tags r:id="rId43"/>
            </p:custDataLst>
          </p:nvPr>
        </p:nvCxnSpPr>
        <p:spPr>
          <a:xfrm>
            <a:off x="4376804" y="2455503"/>
            <a:ext cx="0" cy="491413"/>
          </a:xfrm>
          <a:prstGeom prst="line">
            <a:avLst/>
          </a:prstGeom>
          <a:ln w="9525" cap="flat" cmpd="sng" algn="ctr">
            <a:solidFill>
              <a:schemeClr val="accent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6" name="OTLSHAPE_M_a7ec496550fa43e381d505c9e20d1dd9_Shape"/>
          <p:cNvSpPr/>
          <p:nvPr>
            <p:custDataLst>
              <p:tags r:id="rId44"/>
            </p:custDataLst>
          </p:nvPr>
        </p:nvSpPr>
        <p:spPr>
          <a:xfrm>
            <a:off x="4333941" y="2322151"/>
            <a:ext cx="85725" cy="133350"/>
          </a:xfrm>
          <a:prstGeom prst="triangle">
            <a:avLst/>
          </a:prstGeom>
          <a:solidFill>
            <a:schemeClr val="accent1">
              <a:lumMod val="75000"/>
            </a:schemeClr>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TLSHAPE_M_702056da381246079aaaa6c03a8d9401_Title"/>
          <p:cNvSpPr txBox="1"/>
          <p:nvPr>
            <p:custDataLst>
              <p:tags r:id="rId45"/>
            </p:custDataLst>
          </p:nvPr>
        </p:nvSpPr>
        <p:spPr>
          <a:xfrm>
            <a:off x="4143671" y="2946916"/>
            <a:ext cx="752475" cy="124037"/>
          </a:xfrm>
          <a:prstGeom prst="rect">
            <a:avLst/>
          </a:prstGeom>
          <a:noFill/>
        </p:spPr>
        <p:txBody>
          <a:bodyPr vert="horz" wrap="square" lIns="0" tIns="0" rIns="0" bIns="0" rtlCol="0" anchor="ctr" anchorCtr="0">
            <a:noAutofit/>
          </a:bodyPr>
          <a:lstStyle/>
          <a:p>
            <a:pPr algn="ctr"/>
            <a:r>
              <a:rPr lang="en-US" sz="800" b="1" dirty="0">
                <a:solidFill>
                  <a:schemeClr val="accent1">
                    <a:lumMod val="75000"/>
                  </a:schemeClr>
                </a:solidFill>
                <a:latin typeface="Cambria" panose="02040503050406030204" pitchFamily="18" charset="0"/>
              </a:rPr>
              <a:t>Croatia IGF</a:t>
            </a:r>
          </a:p>
        </p:txBody>
      </p:sp>
      <p:sp>
        <p:nvSpPr>
          <p:cNvPr id="123" name="OTLSHAPE_M_a7ec496550fa43e381d505c9e20d1dd9_Shape"/>
          <p:cNvSpPr/>
          <p:nvPr>
            <p:custDataLst>
              <p:tags r:id="rId46"/>
            </p:custDataLst>
          </p:nvPr>
        </p:nvSpPr>
        <p:spPr>
          <a:xfrm>
            <a:off x="4400079" y="2322692"/>
            <a:ext cx="85725" cy="133350"/>
          </a:xfrm>
          <a:prstGeom prst="triangle">
            <a:avLst/>
          </a:prstGeom>
          <a:solidFill>
            <a:srgbClr val="FF0000"/>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4" name="OTLSHAPE_M_a7ec496550fa43e381d505c9e20d1dd9_Connector1"/>
          <p:cNvCxnSpPr/>
          <p:nvPr>
            <p:custDataLst>
              <p:tags r:id="rId47"/>
            </p:custDataLst>
          </p:nvPr>
        </p:nvCxnSpPr>
        <p:spPr>
          <a:xfrm>
            <a:off x="4444421" y="2440710"/>
            <a:ext cx="0" cy="382169"/>
          </a:xfrm>
          <a:prstGeom prst="line">
            <a:avLst/>
          </a:prstGeom>
          <a:ln w="9525"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6" name="OTLSHAPE_M_702056da381246079aaaa6c03a8d9401_Title"/>
          <p:cNvSpPr txBox="1"/>
          <p:nvPr>
            <p:custDataLst>
              <p:tags r:id="rId48"/>
            </p:custDataLst>
          </p:nvPr>
        </p:nvSpPr>
        <p:spPr>
          <a:xfrm>
            <a:off x="4203964" y="2822879"/>
            <a:ext cx="752475" cy="124037"/>
          </a:xfrm>
          <a:prstGeom prst="rect">
            <a:avLst/>
          </a:prstGeom>
          <a:noFill/>
        </p:spPr>
        <p:txBody>
          <a:bodyPr vert="horz" wrap="square" lIns="0" tIns="0" rIns="0" bIns="0" rtlCol="0" anchor="ctr" anchorCtr="0">
            <a:noAutofit/>
          </a:bodyPr>
          <a:lstStyle/>
          <a:p>
            <a:pPr algn="ctr"/>
            <a:r>
              <a:rPr lang="en-US" sz="800" b="1" dirty="0">
                <a:solidFill>
                  <a:srgbClr val="FF0000"/>
                </a:solidFill>
                <a:latin typeface="Cambria" panose="02040503050406030204" pitchFamily="18" charset="0"/>
              </a:rPr>
              <a:t>EuroDig</a:t>
            </a:r>
          </a:p>
        </p:txBody>
      </p:sp>
      <p:sp>
        <p:nvSpPr>
          <p:cNvPr id="145" name="OTLSHAPE_M_a7ec496550fa43e381d505c9e20d1dd9_Shape"/>
          <p:cNvSpPr/>
          <p:nvPr>
            <p:custDataLst>
              <p:tags r:id="rId49"/>
            </p:custDataLst>
          </p:nvPr>
        </p:nvSpPr>
        <p:spPr>
          <a:xfrm>
            <a:off x="4494476" y="2321284"/>
            <a:ext cx="85725" cy="133350"/>
          </a:xfrm>
          <a:prstGeom prst="triangle">
            <a:avLst/>
          </a:prstGeom>
          <a:solidFill>
            <a:schemeClr val="accent1">
              <a:lumMod val="75000"/>
            </a:schemeClr>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2" name="OTLSHAPE_M_a7ec496550fa43e381d505c9e20d1dd9_Connector1"/>
          <p:cNvCxnSpPr/>
          <p:nvPr>
            <p:custDataLst>
              <p:tags r:id="rId50"/>
            </p:custDataLst>
          </p:nvPr>
        </p:nvCxnSpPr>
        <p:spPr>
          <a:xfrm>
            <a:off x="4527308" y="2387959"/>
            <a:ext cx="0" cy="292790"/>
          </a:xfrm>
          <a:prstGeom prst="line">
            <a:avLst/>
          </a:prstGeom>
          <a:ln w="9525" cap="flat" cmpd="sng" algn="ctr">
            <a:solidFill>
              <a:schemeClr val="accent1">
                <a:lumMod val="7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5" name="OTLSHAPE_M_702056da381246079aaaa6c03a8d9401_Title"/>
          <p:cNvSpPr txBox="1"/>
          <p:nvPr>
            <p:custDataLst>
              <p:tags r:id="rId51"/>
            </p:custDataLst>
          </p:nvPr>
        </p:nvSpPr>
        <p:spPr>
          <a:xfrm>
            <a:off x="4266508" y="2701209"/>
            <a:ext cx="752475" cy="124037"/>
          </a:xfrm>
          <a:prstGeom prst="rect">
            <a:avLst/>
          </a:prstGeom>
          <a:noFill/>
        </p:spPr>
        <p:txBody>
          <a:bodyPr vert="horz" wrap="square" lIns="0" tIns="0" rIns="0" bIns="0" rtlCol="0" anchor="ctr" anchorCtr="0">
            <a:noAutofit/>
          </a:bodyPr>
          <a:lstStyle/>
          <a:p>
            <a:pPr algn="ctr"/>
            <a:r>
              <a:rPr lang="en-US" sz="800" b="1" dirty="0">
                <a:solidFill>
                  <a:schemeClr val="accent1">
                    <a:lumMod val="75000"/>
                  </a:schemeClr>
                </a:solidFill>
                <a:latin typeface="Cambria" panose="02040503050406030204" pitchFamily="18" charset="0"/>
              </a:rPr>
              <a:t>Benin IGF</a:t>
            </a:r>
          </a:p>
        </p:txBody>
      </p:sp>
      <p:sp>
        <p:nvSpPr>
          <p:cNvPr id="156" name="OTLSHAPE_M_a7ec496550fa43e381d505c9e20d1dd9_Shape"/>
          <p:cNvSpPr/>
          <p:nvPr>
            <p:custDataLst>
              <p:tags r:id="rId52"/>
            </p:custDataLst>
          </p:nvPr>
        </p:nvSpPr>
        <p:spPr>
          <a:xfrm>
            <a:off x="4557242" y="2346640"/>
            <a:ext cx="85725" cy="133350"/>
          </a:xfrm>
          <a:prstGeom prst="triangle">
            <a:avLst/>
          </a:prstGeom>
          <a:solidFill>
            <a:srgbClr val="FF0000"/>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7" name="OTLSHAPE_M_a7ec496550fa43e381d505c9e20d1dd9_Connector1"/>
          <p:cNvCxnSpPr/>
          <p:nvPr>
            <p:custDataLst>
              <p:tags r:id="rId53"/>
            </p:custDataLst>
          </p:nvPr>
        </p:nvCxnSpPr>
        <p:spPr>
          <a:xfrm>
            <a:off x="4600104" y="2387961"/>
            <a:ext cx="0" cy="225781"/>
          </a:xfrm>
          <a:prstGeom prst="line">
            <a:avLst/>
          </a:prstGeom>
          <a:ln w="9525"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9" name="OTLSHAPE_M_702056da381246079aaaa6c03a8d9401_Title"/>
          <p:cNvSpPr txBox="1"/>
          <p:nvPr>
            <p:custDataLst>
              <p:tags r:id="rId54"/>
            </p:custDataLst>
          </p:nvPr>
        </p:nvSpPr>
        <p:spPr>
          <a:xfrm>
            <a:off x="4457551" y="2600136"/>
            <a:ext cx="752475" cy="124037"/>
          </a:xfrm>
          <a:prstGeom prst="rect">
            <a:avLst/>
          </a:prstGeom>
          <a:noFill/>
        </p:spPr>
        <p:txBody>
          <a:bodyPr vert="horz" wrap="square" lIns="0" tIns="0" rIns="0" bIns="0" rtlCol="0" anchor="ctr" anchorCtr="0">
            <a:noAutofit/>
          </a:bodyPr>
          <a:lstStyle/>
          <a:p>
            <a:pPr algn="ctr"/>
            <a:r>
              <a:rPr lang="en-US" sz="800" b="1" dirty="0">
                <a:solidFill>
                  <a:srgbClr val="FF0000"/>
                </a:solidFill>
                <a:latin typeface="Cambria" panose="02040503050406030204" pitchFamily="18" charset="0"/>
              </a:rPr>
              <a:t>Central Asia IGF</a:t>
            </a:r>
          </a:p>
        </p:txBody>
      </p:sp>
      <p:cxnSp>
        <p:nvCxnSpPr>
          <p:cNvPr id="160" name="OTLSHAPE_M_a7ec496550fa43e381d505c9e20d1dd9_Connector1"/>
          <p:cNvCxnSpPr/>
          <p:nvPr>
            <p:custDataLst>
              <p:tags r:id="rId55"/>
            </p:custDataLst>
          </p:nvPr>
        </p:nvCxnSpPr>
        <p:spPr>
          <a:xfrm flipH="1">
            <a:off x="4771692" y="2466650"/>
            <a:ext cx="13412" cy="1734188"/>
          </a:xfrm>
          <a:prstGeom prst="line">
            <a:avLst/>
          </a:prstGeom>
          <a:ln w="9525" cap="flat" cmpd="sng" algn="ctr">
            <a:solidFill>
              <a:schemeClr val="accent1">
                <a:lumMod val="7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2" name="OTLSHAPE_M_702056da381246079aaaa6c03a8d9401_Title"/>
          <p:cNvSpPr txBox="1"/>
          <p:nvPr>
            <p:custDataLst>
              <p:tags r:id="rId56"/>
            </p:custDataLst>
          </p:nvPr>
        </p:nvSpPr>
        <p:spPr>
          <a:xfrm>
            <a:off x="4394564" y="4240030"/>
            <a:ext cx="752475" cy="124037"/>
          </a:xfrm>
          <a:prstGeom prst="rect">
            <a:avLst/>
          </a:prstGeom>
          <a:noFill/>
        </p:spPr>
        <p:txBody>
          <a:bodyPr vert="horz" wrap="square" lIns="0" tIns="0" rIns="0" bIns="0" rtlCol="0" anchor="ctr" anchorCtr="0">
            <a:noAutofit/>
          </a:bodyPr>
          <a:lstStyle/>
          <a:p>
            <a:pPr algn="ctr"/>
            <a:r>
              <a:rPr lang="en-US" sz="800" b="1" dirty="0">
                <a:solidFill>
                  <a:schemeClr val="accent1">
                    <a:lumMod val="75000"/>
                  </a:schemeClr>
                </a:solidFill>
                <a:latin typeface="Cambria" panose="02040503050406030204" pitchFamily="18" charset="0"/>
              </a:rPr>
              <a:t>Brazil IGF</a:t>
            </a:r>
          </a:p>
        </p:txBody>
      </p:sp>
      <p:sp>
        <p:nvSpPr>
          <p:cNvPr id="163" name="OTLSHAPE_M_a7ec496550fa43e381d505c9e20d1dd9_Shape"/>
          <p:cNvSpPr/>
          <p:nvPr>
            <p:custDataLst>
              <p:tags r:id="rId57"/>
            </p:custDataLst>
          </p:nvPr>
        </p:nvSpPr>
        <p:spPr>
          <a:xfrm>
            <a:off x="4737995" y="2321284"/>
            <a:ext cx="85725" cy="133350"/>
          </a:xfrm>
          <a:prstGeom prst="triangle">
            <a:avLst/>
          </a:prstGeom>
          <a:solidFill>
            <a:schemeClr val="accent1">
              <a:lumMod val="75000"/>
            </a:schemeClr>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4" name="OTLSHAPE_M_a7ec496550fa43e381d505c9e20d1dd9_Connector1"/>
          <p:cNvCxnSpPr/>
          <p:nvPr>
            <p:custDataLst>
              <p:tags r:id="rId58"/>
            </p:custDataLst>
          </p:nvPr>
        </p:nvCxnSpPr>
        <p:spPr>
          <a:xfrm flipH="1">
            <a:off x="4840750" y="2466171"/>
            <a:ext cx="5989" cy="1672070"/>
          </a:xfrm>
          <a:prstGeom prst="line">
            <a:avLst/>
          </a:prstGeom>
          <a:ln w="9525" cap="flat" cmpd="sng" algn="ctr">
            <a:solidFill>
              <a:schemeClr val="accent1">
                <a:lumMod val="7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6" name="OTLSHAPE_M_702056da381246079aaaa6c03a8d9401_Title"/>
          <p:cNvSpPr txBox="1"/>
          <p:nvPr>
            <p:custDataLst>
              <p:tags r:id="rId59"/>
            </p:custDataLst>
          </p:nvPr>
        </p:nvSpPr>
        <p:spPr>
          <a:xfrm>
            <a:off x="4552257" y="4118136"/>
            <a:ext cx="752475" cy="124037"/>
          </a:xfrm>
          <a:prstGeom prst="rect">
            <a:avLst/>
          </a:prstGeom>
          <a:noFill/>
        </p:spPr>
        <p:txBody>
          <a:bodyPr vert="horz" wrap="square" lIns="0" tIns="0" rIns="0" bIns="0" rtlCol="0" anchor="ctr" anchorCtr="0">
            <a:noAutofit/>
          </a:bodyPr>
          <a:lstStyle/>
          <a:p>
            <a:pPr algn="ctr"/>
            <a:r>
              <a:rPr lang="en-US" sz="800" b="1" dirty="0">
                <a:solidFill>
                  <a:schemeClr val="accent1">
                    <a:lumMod val="75000"/>
                  </a:schemeClr>
                </a:solidFill>
                <a:latin typeface="Cambria" panose="02040503050406030204" pitchFamily="18" charset="0"/>
              </a:rPr>
              <a:t>USA IGF</a:t>
            </a:r>
          </a:p>
        </p:txBody>
      </p:sp>
      <p:sp>
        <p:nvSpPr>
          <p:cNvPr id="167" name="OTLSHAPE_M_a7ec496550fa43e381d505c9e20d1dd9_Shape"/>
          <p:cNvSpPr/>
          <p:nvPr>
            <p:custDataLst>
              <p:tags r:id="rId60"/>
            </p:custDataLst>
          </p:nvPr>
        </p:nvSpPr>
        <p:spPr>
          <a:xfrm>
            <a:off x="4799907" y="2321284"/>
            <a:ext cx="85725" cy="133350"/>
          </a:xfrm>
          <a:prstGeom prst="triangle">
            <a:avLst/>
          </a:prstGeom>
          <a:solidFill>
            <a:schemeClr val="accent1">
              <a:lumMod val="75000"/>
            </a:schemeClr>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9" name="OTLSHAPE_M_a7ec496550fa43e381d505c9e20d1dd9_Connector1"/>
          <p:cNvCxnSpPr/>
          <p:nvPr>
            <p:custDataLst>
              <p:tags r:id="rId61"/>
            </p:custDataLst>
          </p:nvPr>
        </p:nvCxnSpPr>
        <p:spPr>
          <a:xfrm>
            <a:off x="4976828" y="2332515"/>
            <a:ext cx="0" cy="1362043"/>
          </a:xfrm>
          <a:prstGeom prst="line">
            <a:avLst/>
          </a:prstGeom>
          <a:ln w="9525" cap="flat" cmpd="sng" algn="ctr">
            <a:solidFill>
              <a:schemeClr val="accent1">
                <a:lumMod val="7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1" name="OTLSHAPE_M_a7ec496550fa43e381d505c9e20d1dd9_Shape"/>
          <p:cNvSpPr/>
          <p:nvPr>
            <p:custDataLst>
              <p:tags r:id="rId62"/>
            </p:custDataLst>
          </p:nvPr>
        </p:nvSpPr>
        <p:spPr>
          <a:xfrm>
            <a:off x="4928495" y="2348408"/>
            <a:ext cx="85725" cy="133350"/>
          </a:xfrm>
          <a:prstGeom prst="triangle">
            <a:avLst/>
          </a:prstGeom>
          <a:solidFill>
            <a:schemeClr val="accent1">
              <a:lumMod val="75000"/>
            </a:schemeClr>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OTLSHAPE_M_702056da381246079aaaa6c03a8d9401_Title"/>
          <p:cNvSpPr txBox="1"/>
          <p:nvPr>
            <p:custDataLst>
              <p:tags r:id="rId63"/>
            </p:custDataLst>
          </p:nvPr>
        </p:nvSpPr>
        <p:spPr>
          <a:xfrm>
            <a:off x="4721315" y="3694558"/>
            <a:ext cx="752475" cy="124037"/>
          </a:xfrm>
          <a:prstGeom prst="rect">
            <a:avLst/>
          </a:prstGeom>
          <a:noFill/>
        </p:spPr>
        <p:txBody>
          <a:bodyPr vert="horz" wrap="square" lIns="0" tIns="0" rIns="0" bIns="0" rtlCol="0" anchor="ctr" anchorCtr="0">
            <a:noAutofit/>
          </a:bodyPr>
          <a:lstStyle/>
          <a:p>
            <a:pPr algn="ctr"/>
            <a:r>
              <a:rPr lang="en-US" sz="800" b="1" dirty="0">
                <a:solidFill>
                  <a:schemeClr val="accent1">
                    <a:lumMod val="75000"/>
                  </a:schemeClr>
                </a:solidFill>
                <a:latin typeface="Cambria" panose="02040503050406030204" pitchFamily="18" charset="0"/>
              </a:rPr>
              <a:t>Chad IGF</a:t>
            </a:r>
          </a:p>
        </p:txBody>
      </p:sp>
      <p:cxnSp>
        <p:nvCxnSpPr>
          <p:cNvPr id="184" name="OTLSHAPE_M_a7ec496550fa43e381d505c9e20d1dd9_Connector1"/>
          <p:cNvCxnSpPr/>
          <p:nvPr>
            <p:custDataLst>
              <p:tags r:id="rId64"/>
            </p:custDataLst>
          </p:nvPr>
        </p:nvCxnSpPr>
        <p:spPr>
          <a:xfrm>
            <a:off x="5019301" y="2459657"/>
            <a:ext cx="5996" cy="994929"/>
          </a:xfrm>
          <a:prstGeom prst="line">
            <a:avLst/>
          </a:prstGeom>
          <a:ln w="9525" cap="flat" cmpd="sng" algn="ctr">
            <a:solidFill>
              <a:srgbClr val="FFC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5" name="OTLSHAPE_M_a7ec496550fa43e381d505c9e20d1dd9_Shape"/>
          <p:cNvSpPr/>
          <p:nvPr>
            <p:custDataLst>
              <p:tags r:id="rId65"/>
            </p:custDataLst>
          </p:nvPr>
        </p:nvSpPr>
        <p:spPr>
          <a:xfrm>
            <a:off x="4976438" y="2330450"/>
            <a:ext cx="85725" cy="133350"/>
          </a:xfrm>
          <a:prstGeom prst="triangle">
            <a:avLst/>
          </a:prstGeom>
          <a:solidFill>
            <a:srgbClr val="FFC000"/>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OTLSHAPE_M_702056da381246079aaaa6c03a8d9401_Title"/>
          <p:cNvSpPr txBox="1"/>
          <p:nvPr>
            <p:custDataLst>
              <p:tags r:id="rId66"/>
            </p:custDataLst>
          </p:nvPr>
        </p:nvSpPr>
        <p:spPr>
          <a:xfrm>
            <a:off x="4913576" y="3454585"/>
            <a:ext cx="752475" cy="124037"/>
          </a:xfrm>
          <a:prstGeom prst="rect">
            <a:avLst/>
          </a:prstGeom>
          <a:noFill/>
        </p:spPr>
        <p:txBody>
          <a:bodyPr vert="horz" wrap="square" lIns="0" tIns="0" rIns="0" bIns="0" rtlCol="0" anchor="ctr" anchorCtr="0">
            <a:noAutofit/>
          </a:bodyPr>
          <a:lstStyle/>
          <a:p>
            <a:pPr algn="ctr"/>
            <a:r>
              <a:rPr lang="en-US" sz="800" b="1" dirty="0">
                <a:solidFill>
                  <a:srgbClr val="FFC000"/>
                </a:solidFill>
                <a:latin typeface="Cambria" panose="02040503050406030204" pitchFamily="18" charset="0"/>
              </a:rPr>
              <a:t>Youth LACIGF IGF</a:t>
            </a:r>
          </a:p>
        </p:txBody>
      </p:sp>
      <p:cxnSp>
        <p:nvCxnSpPr>
          <p:cNvPr id="191" name="OTLSHAPE_M_12be99ba3dd448aa9737b9cff5404ab5_Connector1"/>
          <p:cNvCxnSpPr/>
          <p:nvPr>
            <p:custDataLst>
              <p:tags r:id="rId67"/>
            </p:custDataLst>
          </p:nvPr>
        </p:nvCxnSpPr>
        <p:spPr>
          <a:xfrm>
            <a:off x="5106844" y="2486241"/>
            <a:ext cx="0" cy="794413"/>
          </a:xfrm>
          <a:prstGeom prst="line">
            <a:avLst/>
          </a:prstGeom>
          <a:ln w="9525"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2" name="OTLSHAPE_M_a7ec496550fa43e381d505c9e20d1dd9_Shape"/>
          <p:cNvSpPr/>
          <p:nvPr>
            <p:custDataLst>
              <p:tags r:id="rId68"/>
            </p:custDataLst>
          </p:nvPr>
        </p:nvSpPr>
        <p:spPr>
          <a:xfrm>
            <a:off x="5137893" y="2339891"/>
            <a:ext cx="85725" cy="133350"/>
          </a:xfrm>
          <a:prstGeom prst="triangle">
            <a:avLst/>
          </a:prstGeom>
          <a:solidFill>
            <a:srgbClr val="FF0000"/>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OTLSHAPE_M_702056da381246079aaaa6c03a8d9401_Title"/>
          <p:cNvSpPr txBox="1"/>
          <p:nvPr>
            <p:custDataLst>
              <p:tags r:id="rId69"/>
            </p:custDataLst>
          </p:nvPr>
        </p:nvSpPr>
        <p:spPr>
          <a:xfrm>
            <a:off x="4815157" y="3252867"/>
            <a:ext cx="752475" cy="124037"/>
          </a:xfrm>
          <a:prstGeom prst="rect">
            <a:avLst/>
          </a:prstGeom>
          <a:noFill/>
        </p:spPr>
        <p:txBody>
          <a:bodyPr vert="horz" wrap="square" lIns="0" tIns="0" rIns="0" bIns="0" rtlCol="0" anchor="ctr" anchorCtr="0">
            <a:noAutofit/>
          </a:bodyPr>
          <a:lstStyle/>
          <a:p>
            <a:pPr algn="ctr"/>
            <a:r>
              <a:rPr lang="en-US" sz="800" b="1" dirty="0">
                <a:solidFill>
                  <a:srgbClr val="FF0000"/>
                </a:solidFill>
                <a:latin typeface="Cambria" panose="02040503050406030204" pitchFamily="18" charset="0"/>
              </a:rPr>
              <a:t>LACIGF</a:t>
            </a:r>
          </a:p>
        </p:txBody>
      </p:sp>
      <p:cxnSp>
        <p:nvCxnSpPr>
          <p:cNvPr id="194" name="OTLSHAPE_M_12be99ba3dd448aa9737b9cff5404ab5_Connector1"/>
          <p:cNvCxnSpPr/>
          <p:nvPr>
            <p:custDataLst>
              <p:tags r:id="rId70"/>
            </p:custDataLst>
          </p:nvPr>
        </p:nvCxnSpPr>
        <p:spPr>
          <a:xfrm>
            <a:off x="5462653" y="2440708"/>
            <a:ext cx="8048" cy="384536"/>
          </a:xfrm>
          <a:prstGeom prst="line">
            <a:avLst/>
          </a:prstGeom>
          <a:ln w="9525" cap="flat" cmpd="sng" algn="ctr">
            <a:solidFill>
              <a:schemeClr val="accent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6" name="OTLSHAPE_M_702056da381246079aaaa6c03a8d9401_Title"/>
          <p:cNvSpPr txBox="1"/>
          <p:nvPr>
            <p:custDataLst>
              <p:tags r:id="rId71"/>
            </p:custDataLst>
          </p:nvPr>
        </p:nvSpPr>
        <p:spPr>
          <a:xfrm>
            <a:off x="5179783" y="2804380"/>
            <a:ext cx="752475" cy="124037"/>
          </a:xfrm>
          <a:prstGeom prst="rect">
            <a:avLst/>
          </a:prstGeom>
          <a:noFill/>
        </p:spPr>
        <p:txBody>
          <a:bodyPr vert="horz" wrap="square" lIns="0" tIns="0" rIns="0" bIns="0" rtlCol="0" anchor="ctr" anchorCtr="0">
            <a:noAutofit/>
          </a:bodyPr>
          <a:lstStyle/>
          <a:p>
            <a:pPr algn="ctr"/>
            <a:r>
              <a:rPr lang="en-US" sz="800" b="1" dirty="0">
                <a:solidFill>
                  <a:schemeClr val="accent1">
                    <a:lumMod val="75000"/>
                  </a:schemeClr>
                </a:solidFill>
                <a:latin typeface="Cambria" panose="02040503050406030204" pitchFamily="18" charset="0"/>
              </a:rPr>
              <a:t>Ghana IGF</a:t>
            </a:r>
          </a:p>
        </p:txBody>
      </p:sp>
      <p:sp>
        <p:nvSpPr>
          <p:cNvPr id="197" name="OTLSHAPE_M_a7ec496550fa43e381d505c9e20d1dd9_Shape"/>
          <p:cNvSpPr/>
          <p:nvPr>
            <p:custDataLst>
              <p:tags r:id="rId72"/>
            </p:custDataLst>
          </p:nvPr>
        </p:nvSpPr>
        <p:spPr>
          <a:xfrm>
            <a:off x="5419791" y="2326305"/>
            <a:ext cx="85725" cy="133350"/>
          </a:xfrm>
          <a:prstGeom prst="triangle">
            <a:avLst/>
          </a:prstGeom>
          <a:solidFill>
            <a:schemeClr val="accent1">
              <a:lumMod val="75000"/>
            </a:schemeClr>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8" name="OTLSHAPE_M_a7ec496550fa43e381d505c9e20d1dd9_Connector1"/>
          <p:cNvCxnSpPr/>
          <p:nvPr>
            <p:custDataLst>
              <p:tags r:id="rId73"/>
            </p:custDataLst>
          </p:nvPr>
        </p:nvCxnSpPr>
        <p:spPr>
          <a:xfrm>
            <a:off x="6277643" y="2397802"/>
            <a:ext cx="0" cy="1296754"/>
          </a:xfrm>
          <a:prstGeom prst="line">
            <a:avLst/>
          </a:prstGeom>
          <a:ln w="9525" cap="flat" cmpd="sng" algn="ctr">
            <a:solidFill>
              <a:schemeClr val="accent1">
                <a:lumMod val="7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0" name="OTLSHAPE_M_a7ec496550fa43e381d505c9e20d1dd9_Connector1"/>
          <p:cNvCxnSpPr/>
          <p:nvPr>
            <p:custDataLst>
              <p:tags r:id="rId74"/>
            </p:custDataLst>
          </p:nvPr>
        </p:nvCxnSpPr>
        <p:spPr>
          <a:xfrm flipH="1">
            <a:off x="6177353" y="2447060"/>
            <a:ext cx="16266" cy="1333381"/>
          </a:xfrm>
          <a:prstGeom prst="line">
            <a:avLst/>
          </a:prstGeom>
          <a:ln w="9525" cap="flat" cmpd="sng" algn="ctr">
            <a:solidFill>
              <a:schemeClr val="accent1">
                <a:lumMod val="7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3" name="OTLSHAPE_M_702056da381246079aaaa6c03a8d9401_Title"/>
          <p:cNvSpPr txBox="1"/>
          <p:nvPr>
            <p:custDataLst>
              <p:tags r:id="rId75"/>
            </p:custDataLst>
          </p:nvPr>
        </p:nvSpPr>
        <p:spPr>
          <a:xfrm>
            <a:off x="6026954" y="3684572"/>
            <a:ext cx="752475" cy="124037"/>
          </a:xfrm>
          <a:prstGeom prst="rect">
            <a:avLst/>
          </a:prstGeom>
          <a:noFill/>
        </p:spPr>
        <p:txBody>
          <a:bodyPr vert="horz" wrap="square" lIns="0" tIns="0" rIns="0" bIns="0" rtlCol="0" anchor="ctr" anchorCtr="0">
            <a:noAutofit/>
          </a:bodyPr>
          <a:lstStyle/>
          <a:p>
            <a:pPr algn="ctr"/>
            <a:r>
              <a:rPr lang="en-US" sz="800" b="1" dirty="0">
                <a:solidFill>
                  <a:schemeClr val="accent1">
                    <a:lumMod val="75000"/>
                  </a:schemeClr>
                </a:solidFill>
                <a:latin typeface="Cambria" panose="02040503050406030204" pitchFamily="18" charset="0"/>
              </a:rPr>
              <a:t>Austria IGF</a:t>
            </a:r>
          </a:p>
        </p:txBody>
      </p:sp>
      <p:sp>
        <p:nvSpPr>
          <p:cNvPr id="204" name="OTLSHAPE_M_702056da381246079aaaa6c03a8d9401_Title"/>
          <p:cNvSpPr txBox="1"/>
          <p:nvPr>
            <p:custDataLst>
              <p:tags r:id="rId76"/>
            </p:custDataLst>
          </p:nvPr>
        </p:nvSpPr>
        <p:spPr>
          <a:xfrm>
            <a:off x="6020717" y="3952518"/>
            <a:ext cx="752475" cy="124037"/>
          </a:xfrm>
          <a:prstGeom prst="rect">
            <a:avLst/>
          </a:prstGeom>
          <a:noFill/>
        </p:spPr>
        <p:txBody>
          <a:bodyPr vert="horz" wrap="square" lIns="0" tIns="0" rIns="0" bIns="0" rtlCol="0" anchor="ctr" anchorCtr="0">
            <a:noAutofit/>
          </a:bodyPr>
          <a:lstStyle/>
          <a:p>
            <a:pPr algn="ctr"/>
            <a:r>
              <a:rPr lang="en-US" sz="800" b="1" dirty="0">
                <a:solidFill>
                  <a:schemeClr val="accent1">
                    <a:lumMod val="75000"/>
                  </a:schemeClr>
                </a:solidFill>
                <a:latin typeface="Cambria" panose="02040503050406030204" pitchFamily="18" charset="0"/>
              </a:rPr>
              <a:t>Armenia IGF</a:t>
            </a:r>
          </a:p>
        </p:txBody>
      </p:sp>
      <p:sp>
        <p:nvSpPr>
          <p:cNvPr id="205" name="OTLSHAPE_M_a7ec496550fa43e381d505c9e20d1dd9_Shape"/>
          <p:cNvSpPr/>
          <p:nvPr>
            <p:custDataLst>
              <p:tags r:id="rId77"/>
            </p:custDataLst>
          </p:nvPr>
        </p:nvSpPr>
        <p:spPr>
          <a:xfrm>
            <a:off x="6110481" y="2319313"/>
            <a:ext cx="85725" cy="133350"/>
          </a:xfrm>
          <a:prstGeom prst="triangle">
            <a:avLst/>
          </a:prstGeom>
          <a:solidFill>
            <a:schemeClr val="accent1">
              <a:lumMod val="75000"/>
            </a:schemeClr>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OTLSHAPE_M_a7ec496550fa43e381d505c9e20d1dd9_Shape"/>
          <p:cNvSpPr/>
          <p:nvPr>
            <p:custDataLst>
              <p:tags r:id="rId78"/>
            </p:custDataLst>
          </p:nvPr>
        </p:nvSpPr>
        <p:spPr>
          <a:xfrm>
            <a:off x="6234780" y="2322151"/>
            <a:ext cx="85725" cy="133350"/>
          </a:xfrm>
          <a:prstGeom prst="triangle">
            <a:avLst/>
          </a:prstGeom>
          <a:solidFill>
            <a:schemeClr val="accent1">
              <a:lumMod val="75000"/>
            </a:schemeClr>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7" name="OTLSHAPE_M_a7ec496550fa43e381d505c9e20d1dd9_Connector1"/>
          <p:cNvCxnSpPr/>
          <p:nvPr>
            <p:custDataLst>
              <p:tags r:id="rId79"/>
            </p:custDataLst>
          </p:nvPr>
        </p:nvCxnSpPr>
        <p:spPr>
          <a:xfrm>
            <a:off x="6608905" y="2463800"/>
            <a:ext cx="3209" cy="768176"/>
          </a:xfrm>
          <a:prstGeom prst="line">
            <a:avLst/>
          </a:prstGeom>
          <a:ln w="9525"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0" name="OTLSHAPE_M_702056da381246079aaaa6c03a8d9401_Title"/>
          <p:cNvSpPr txBox="1"/>
          <p:nvPr>
            <p:custDataLst>
              <p:tags r:id="rId80"/>
            </p:custDataLst>
          </p:nvPr>
        </p:nvSpPr>
        <p:spPr>
          <a:xfrm>
            <a:off x="6343635" y="3202646"/>
            <a:ext cx="752475" cy="124037"/>
          </a:xfrm>
          <a:prstGeom prst="rect">
            <a:avLst/>
          </a:prstGeom>
          <a:noFill/>
        </p:spPr>
        <p:txBody>
          <a:bodyPr vert="horz" wrap="square" lIns="0" tIns="0" rIns="0" bIns="0" rtlCol="0" anchor="ctr" anchorCtr="0">
            <a:noAutofit/>
          </a:bodyPr>
          <a:lstStyle/>
          <a:p>
            <a:pPr algn="ctr"/>
            <a:r>
              <a:rPr lang="en-US" sz="800" b="1" dirty="0">
                <a:solidFill>
                  <a:srgbClr val="FF0000"/>
                </a:solidFill>
                <a:latin typeface="Cambria" panose="02040503050406030204" pitchFamily="18" charset="0"/>
              </a:rPr>
              <a:t>Africa IGF</a:t>
            </a:r>
          </a:p>
        </p:txBody>
      </p:sp>
      <p:sp>
        <p:nvSpPr>
          <p:cNvPr id="213" name="OTLSHAPE_M_a7ec496550fa43e381d505c9e20d1dd9_Shape"/>
          <p:cNvSpPr/>
          <p:nvPr>
            <p:custDataLst>
              <p:tags r:id="rId81"/>
            </p:custDataLst>
          </p:nvPr>
        </p:nvSpPr>
        <p:spPr>
          <a:xfrm>
            <a:off x="6569250" y="2355364"/>
            <a:ext cx="85725" cy="133350"/>
          </a:xfrm>
          <a:prstGeom prst="triangle">
            <a:avLst/>
          </a:prstGeom>
          <a:solidFill>
            <a:srgbClr val="FF0000"/>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OTLSHAPE_M_a7ec496550fa43e381d505c9e20d1dd9_Shape"/>
          <p:cNvSpPr/>
          <p:nvPr>
            <p:custDataLst>
              <p:tags r:id="rId82"/>
            </p:custDataLst>
          </p:nvPr>
        </p:nvSpPr>
        <p:spPr>
          <a:xfrm>
            <a:off x="6634046" y="2357026"/>
            <a:ext cx="85725" cy="133350"/>
          </a:xfrm>
          <a:prstGeom prst="triangle">
            <a:avLst/>
          </a:prstGeom>
          <a:solidFill>
            <a:schemeClr val="accent1">
              <a:lumMod val="75000"/>
            </a:schemeClr>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TLSHAPE_M_702056da381246079aaaa6c03a8d9401_Title"/>
          <p:cNvSpPr txBox="1"/>
          <p:nvPr>
            <p:custDataLst>
              <p:tags r:id="rId83"/>
            </p:custDataLst>
          </p:nvPr>
        </p:nvSpPr>
        <p:spPr>
          <a:xfrm>
            <a:off x="6497451" y="3013888"/>
            <a:ext cx="752475" cy="124037"/>
          </a:xfrm>
          <a:prstGeom prst="rect">
            <a:avLst/>
          </a:prstGeom>
          <a:noFill/>
        </p:spPr>
        <p:txBody>
          <a:bodyPr vert="horz" wrap="square" lIns="0" tIns="0" rIns="0" bIns="0" rtlCol="0" anchor="ctr" anchorCtr="0">
            <a:noAutofit/>
          </a:bodyPr>
          <a:lstStyle/>
          <a:p>
            <a:pPr algn="ctr"/>
            <a:r>
              <a:rPr lang="en-US" sz="800" b="1" dirty="0">
                <a:solidFill>
                  <a:schemeClr val="accent1">
                    <a:lumMod val="75000"/>
                  </a:schemeClr>
                </a:solidFill>
                <a:latin typeface="Cambria" panose="02040503050406030204" pitchFamily="18" charset="0"/>
              </a:rPr>
              <a:t>Bosnia and Herzegovina IGF</a:t>
            </a:r>
          </a:p>
        </p:txBody>
      </p:sp>
      <p:cxnSp>
        <p:nvCxnSpPr>
          <p:cNvPr id="219" name="OTLSHAPE_M_a7ec496550fa43e381d505c9e20d1dd9_Connector1"/>
          <p:cNvCxnSpPr/>
          <p:nvPr>
            <p:custDataLst>
              <p:tags r:id="rId84"/>
            </p:custDataLst>
          </p:nvPr>
        </p:nvCxnSpPr>
        <p:spPr>
          <a:xfrm>
            <a:off x="6671755" y="2430296"/>
            <a:ext cx="0" cy="514733"/>
          </a:xfrm>
          <a:prstGeom prst="line">
            <a:avLst/>
          </a:prstGeom>
          <a:ln w="9525" cap="flat" cmpd="sng" algn="ctr">
            <a:solidFill>
              <a:schemeClr val="accent1">
                <a:lumMod val="7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4" name="OTLSHAPE_M_a7ec496550fa43e381d505c9e20d1dd9_Connector1"/>
          <p:cNvCxnSpPr/>
          <p:nvPr>
            <p:custDataLst>
              <p:tags r:id="rId85"/>
            </p:custDataLst>
          </p:nvPr>
        </p:nvCxnSpPr>
        <p:spPr>
          <a:xfrm>
            <a:off x="6905608" y="2466171"/>
            <a:ext cx="8843" cy="371162"/>
          </a:xfrm>
          <a:prstGeom prst="line">
            <a:avLst/>
          </a:prstGeom>
          <a:ln w="9525" cap="flat" cmpd="sng" algn="ctr">
            <a:solidFill>
              <a:schemeClr val="accent1">
                <a:lumMod val="7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5" name="OTLSHAPE_M_a7ec496550fa43e381d505c9e20d1dd9_Shape"/>
          <p:cNvSpPr/>
          <p:nvPr>
            <p:custDataLst>
              <p:tags r:id="rId86"/>
            </p:custDataLst>
          </p:nvPr>
        </p:nvSpPr>
        <p:spPr>
          <a:xfrm>
            <a:off x="6862744" y="2307899"/>
            <a:ext cx="85725" cy="133350"/>
          </a:xfrm>
          <a:prstGeom prst="triangle">
            <a:avLst/>
          </a:prstGeom>
          <a:solidFill>
            <a:schemeClr val="accent1">
              <a:lumMod val="75000"/>
            </a:schemeClr>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OTLSHAPE_M_702056da381246079aaaa6c03a8d9401_Title"/>
          <p:cNvSpPr txBox="1"/>
          <p:nvPr>
            <p:custDataLst>
              <p:tags r:id="rId87"/>
            </p:custDataLst>
          </p:nvPr>
        </p:nvSpPr>
        <p:spPr>
          <a:xfrm>
            <a:off x="6582313" y="2827370"/>
            <a:ext cx="752475" cy="124037"/>
          </a:xfrm>
          <a:prstGeom prst="rect">
            <a:avLst/>
          </a:prstGeom>
          <a:noFill/>
        </p:spPr>
        <p:txBody>
          <a:bodyPr vert="horz" wrap="square" lIns="0" tIns="0" rIns="0" bIns="0" rtlCol="0" anchor="ctr" anchorCtr="0">
            <a:noAutofit/>
          </a:bodyPr>
          <a:lstStyle/>
          <a:p>
            <a:pPr algn="ctr"/>
            <a:r>
              <a:rPr lang="en-US" sz="800" b="1" dirty="0">
                <a:solidFill>
                  <a:schemeClr val="accent1">
                    <a:lumMod val="75000"/>
                  </a:schemeClr>
                </a:solidFill>
                <a:latin typeface="Cambria" panose="02040503050406030204" pitchFamily="18" charset="0"/>
              </a:rPr>
              <a:t>UK IGF</a:t>
            </a:r>
          </a:p>
        </p:txBody>
      </p:sp>
      <p:sp>
        <p:nvSpPr>
          <p:cNvPr id="235" name="OTLSHAPE_M_462115dda83147b68c0df36765225ee1_Title"/>
          <p:cNvSpPr txBox="1"/>
          <p:nvPr>
            <p:custDataLst>
              <p:tags r:id="rId88"/>
            </p:custDataLst>
          </p:nvPr>
        </p:nvSpPr>
        <p:spPr>
          <a:xfrm>
            <a:off x="3128087" y="1624739"/>
            <a:ext cx="752475" cy="378857"/>
          </a:xfrm>
          <a:prstGeom prst="rect">
            <a:avLst/>
          </a:prstGeom>
          <a:noFill/>
        </p:spPr>
        <p:txBody>
          <a:bodyPr vert="horz" wrap="square" lIns="0" tIns="0" rIns="0" bIns="0" rtlCol="0" anchor="ctr" anchorCtr="0">
            <a:noAutofit/>
          </a:bodyPr>
          <a:lstStyle/>
          <a:p>
            <a:pPr algn="ctr"/>
            <a:r>
              <a:rPr lang="en-US" sz="800" b="1" dirty="0">
                <a:solidFill>
                  <a:schemeClr val="accent6"/>
                </a:solidFill>
                <a:latin typeface="Cambria" panose="02040503050406030204" pitchFamily="18" charset="0"/>
              </a:rPr>
              <a:t>First IGF Open Consultations and MAG Meeting</a:t>
            </a:r>
          </a:p>
        </p:txBody>
      </p:sp>
      <p:sp>
        <p:nvSpPr>
          <p:cNvPr id="238" name="OTLSHAPE_M_462115dda83147b68c0df36765225ee1_Shape"/>
          <p:cNvSpPr/>
          <p:nvPr>
            <p:custDataLst>
              <p:tags r:id="rId89"/>
            </p:custDataLst>
          </p:nvPr>
        </p:nvSpPr>
        <p:spPr>
          <a:xfrm>
            <a:off x="4885632" y="2176962"/>
            <a:ext cx="85725" cy="133350"/>
          </a:xfrm>
          <a:prstGeom prst="roundRect">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9" name="OTLSHAPE_M_462115dda83147b68c0df36765225ee1_Connector1"/>
          <p:cNvCxnSpPr>
            <a:endCxn id="238" idx="0"/>
          </p:cNvCxnSpPr>
          <p:nvPr>
            <p:custDataLst>
              <p:tags r:id="rId90"/>
            </p:custDataLst>
          </p:nvPr>
        </p:nvCxnSpPr>
        <p:spPr>
          <a:xfrm>
            <a:off x="4928495" y="2003594"/>
            <a:ext cx="0" cy="173368"/>
          </a:xfrm>
          <a:prstGeom prst="line">
            <a:avLst/>
          </a:prstGeom>
          <a:ln w="9525" cap="flat" cmpd="sng" algn="ctr">
            <a:solidFill>
              <a:schemeClr val="accent6"/>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0" name="OTLSHAPE_M_462115dda83147b68c0df36765225ee1_Title"/>
          <p:cNvSpPr txBox="1"/>
          <p:nvPr>
            <p:custDataLst>
              <p:tags r:id="rId91"/>
            </p:custDataLst>
          </p:nvPr>
        </p:nvSpPr>
        <p:spPr>
          <a:xfrm>
            <a:off x="4509395" y="1624738"/>
            <a:ext cx="752475" cy="378857"/>
          </a:xfrm>
          <a:prstGeom prst="rect">
            <a:avLst/>
          </a:prstGeom>
          <a:noFill/>
        </p:spPr>
        <p:txBody>
          <a:bodyPr vert="horz" wrap="square" lIns="0" tIns="0" rIns="0" bIns="0" rtlCol="0" anchor="ctr" anchorCtr="0">
            <a:noAutofit/>
          </a:bodyPr>
          <a:lstStyle/>
          <a:p>
            <a:pPr algn="ctr"/>
            <a:r>
              <a:rPr lang="en-US" sz="800" b="1" dirty="0">
                <a:solidFill>
                  <a:schemeClr val="accent6"/>
                </a:solidFill>
                <a:latin typeface="Cambria" panose="02040503050406030204" pitchFamily="18" charset="0"/>
              </a:rPr>
              <a:t>Second IGF Open Consultations and MAG Meeting</a:t>
            </a:r>
          </a:p>
        </p:txBody>
      </p:sp>
      <p:sp>
        <p:nvSpPr>
          <p:cNvPr id="244" name="OTLSHAPE_M_462115dda83147b68c0df36765225ee1_Shape"/>
          <p:cNvSpPr/>
          <p:nvPr>
            <p:custDataLst>
              <p:tags r:id="rId92"/>
            </p:custDataLst>
          </p:nvPr>
        </p:nvSpPr>
        <p:spPr>
          <a:xfrm>
            <a:off x="7160222" y="2185963"/>
            <a:ext cx="85725" cy="133350"/>
          </a:xfrm>
          <a:prstGeom prst="roundRect">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6" name="OTLSHAPE_M_462115dda83147b68c0df36765225ee1_Title"/>
          <p:cNvSpPr txBox="1"/>
          <p:nvPr>
            <p:custDataLst>
              <p:tags r:id="rId93"/>
            </p:custDataLst>
          </p:nvPr>
        </p:nvSpPr>
        <p:spPr>
          <a:xfrm>
            <a:off x="6812560" y="1687556"/>
            <a:ext cx="752475" cy="378857"/>
          </a:xfrm>
          <a:prstGeom prst="rect">
            <a:avLst/>
          </a:prstGeom>
          <a:noFill/>
        </p:spPr>
        <p:txBody>
          <a:bodyPr vert="horz" wrap="square" lIns="0" tIns="0" rIns="0" bIns="0" rtlCol="0" anchor="ctr" anchorCtr="0">
            <a:noAutofit/>
          </a:bodyPr>
          <a:lstStyle/>
          <a:p>
            <a:pPr algn="ctr"/>
            <a:r>
              <a:rPr lang="en-US" sz="800" b="1" dirty="0">
                <a:solidFill>
                  <a:schemeClr val="accent6"/>
                </a:solidFill>
                <a:latin typeface="Cambria" panose="02040503050406030204" pitchFamily="18" charset="0"/>
              </a:rPr>
              <a:t>IGF 2016 </a:t>
            </a:r>
            <a:r>
              <a:rPr lang="en-US" sz="800" b="1" dirty="0" smtClean="0">
                <a:solidFill>
                  <a:schemeClr val="accent6"/>
                </a:solidFill>
                <a:latin typeface="Cambria" panose="02040503050406030204" pitchFamily="18" charset="0"/>
              </a:rPr>
              <a:t>Annual Meeting</a:t>
            </a:r>
            <a:endParaRPr lang="en-US" sz="800" b="1" dirty="0">
              <a:solidFill>
                <a:schemeClr val="accent6"/>
              </a:solidFill>
              <a:latin typeface="Cambria" panose="02040503050406030204" pitchFamily="18" charset="0"/>
            </a:endParaRPr>
          </a:p>
        </p:txBody>
      </p:sp>
      <p:cxnSp>
        <p:nvCxnSpPr>
          <p:cNvPr id="257" name="OTLSHAPE_M_462115dda83147b68c0df36765225ee1_Connector1"/>
          <p:cNvCxnSpPr/>
          <p:nvPr>
            <p:custDataLst>
              <p:tags r:id="rId94"/>
            </p:custDataLst>
          </p:nvPr>
        </p:nvCxnSpPr>
        <p:spPr>
          <a:xfrm>
            <a:off x="7198109" y="2009558"/>
            <a:ext cx="4976" cy="167405"/>
          </a:xfrm>
          <a:prstGeom prst="line">
            <a:avLst/>
          </a:prstGeom>
          <a:ln w="9525" cap="flat" cmpd="sng" algn="ctr">
            <a:solidFill>
              <a:schemeClr val="accent6"/>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8" name="OTLSHAPE_M_a7ec496550fa43e381d505c9e20d1dd9_Shape"/>
          <p:cNvSpPr/>
          <p:nvPr>
            <p:custDataLst>
              <p:tags r:id="rId95"/>
            </p:custDataLst>
          </p:nvPr>
        </p:nvSpPr>
        <p:spPr>
          <a:xfrm>
            <a:off x="5065128" y="2335908"/>
            <a:ext cx="85725" cy="133350"/>
          </a:xfrm>
          <a:prstGeom prst="triangle">
            <a:avLst/>
          </a:prstGeom>
          <a:solidFill>
            <a:srgbClr val="FF0000"/>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0" name="OTLSHAPE_M_a7ec496550fa43e381d505c9e20d1dd9_Connector1"/>
          <p:cNvCxnSpPr/>
          <p:nvPr>
            <p:custDataLst>
              <p:tags r:id="rId96"/>
            </p:custDataLst>
          </p:nvPr>
        </p:nvCxnSpPr>
        <p:spPr>
          <a:xfrm>
            <a:off x="5189696" y="2481758"/>
            <a:ext cx="0" cy="664220"/>
          </a:xfrm>
          <a:prstGeom prst="line">
            <a:avLst/>
          </a:prstGeom>
          <a:ln w="9525"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3" name="OTLSHAPE_M_702056da381246079aaaa6c03a8d9401_Title"/>
          <p:cNvSpPr txBox="1"/>
          <p:nvPr>
            <p:custDataLst>
              <p:tags r:id="rId97"/>
            </p:custDataLst>
          </p:nvPr>
        </p:nvSpPr>
        <p:spPr>
          <a:xfrm>
            <a:off x="4873899" y="3130874"/>
            <a:ext cx="752475" cy="124037"/>
          </a:xfrm>
          <a:prstGeom prst="rect">
            <a:avLst/>
          </a:prstGeom>
          <a:noFill/>
        </p:spPr>
        <p:txBody>
          <a:bodyPr vert="horz" wrap="square" lIns="0" tIns="0" rIns="0" bIns="0" rtlCol="0" anchor="ctr" anchorCtr="0">
            <a:noAutofit/>
          </a:bodyPr>
          <a:lstStyle/>
          <a:p>
            <a:pPr algn="ctr"/>
            <a:r>
              <a:rPr lang="en-US" sz="800" b="1" dirty="0">
                <a:solidFill>
                  <a:srgbClr val="FF0000"/>
                </a:solidFill>
                <a:latin typeface="Cambria" panose="02040503050406030204" pitchFamily="18" charset="0"/>
              </a:rPr>
              <a:t>AP IGF</a:t>
            </a:r>
          </a:p>
        </p:txBody>
      </p:sp>
      <p:sp>
        <p:nvSpPr>
          <p:cNvPr id="99" name="Title 1"/>
          <p:cNvSpPr txBox="1">
            <a:spLocks/>
          </p:cNvSpPr>
          <p:nvPr/>
        </p:nvSpPr>
        <p:spPr>
          <a:xfrm>
            <a:off x="964440" y="388496"/>
            <a:ext cx="7357054" cy="720153"/>
          </a:xfrm>
          <a:prstGeom prst="rect">
            <a:avLst/>
          </a:prstGeom>
        </p:spPr>
        <p:txBody>
          <a:bodyPr>
            <a:normAutofit fontScale="85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smtClean="0">
                <a:latin typeface="Cambria" panose="02040503050406030204" pitchFamily="18" charset="0"/>
                <a:ea typeface="Arial" charset="0"/>
                <a:cs typeface="Arial" charset="0"/>
              </a:rPr>
              <a:t>NRIs 2016 annual events overview</a:t>
            </a:r>
            <a:endParaRPr lang="en-GB" sz="4000" b="1" dirty="0">
              <a:latin typeface="Cambria" panose="02040503050406030204" pitchFamily="18" charset="0"/>
              <a:ea typeface="Arial" charset="0"/>
              <a:cs typeface="Arial" charset="0"/>
            </a:endParaRPr>
          </a:p>
        </p:txBody>
      </p:sp>
      <p:sp>
        <p:nvSpPr>
          <p:cNvPr id="2" name="TextBox 1"/>
          <p:cNvSpPr txBox="1"/>
          <p:nvPr/>
        </p:nvSpPr>
        <p:spPr>
          <a:xfrm>
            <a:off x="303427" y="6126463"/>
            <a:ext cx="8773886" cy="400110"/>
          </a:xfrm>
          <a:prstGeom prst="rect">
            <a:avLst/>
          </a:prstGeom>
          <a:noFill/>
        </p:spPr>
        <p:txBody>
          <a:bodyPr wrap="square" rtlCol="0">
            <a:spAutoFit/>
          </a:bodyPr>
          <a:lstStyle/>
          <a:p>
            <a:r>
              <a:rPr lang="en-US" sz="2000" dirty="0" smtClean="0"/>
              <a:t>Events as announced </a:t>
            </a:r>
            <a:r>
              <a:rPr lang="en-US" sz="2000" dirty="0"/>
              <a:t>by the NRIs Coordinators to the IGF Secretariat.</a:t>
            </a:r>
            <a:endParaRPr lang="en-GB" sz="2400" dirty="0"/>
          </a:p>
        </p:txBody>
      </p:sp>
      <p:cxnSp>
        <p:nvCxnSpPr>
          <p:cNvPr id="102" name="OTLSHAPE_M_a7ec496550fa43e381d505c9e20d1dd9_Connector1"/>
          <p:cNvCxnSpPr/>
          <p:nvPr>
            <p:custDataLst>
              <p:tags r:id="rId98"/>
            </p:custDataLst>
          </p:nvPr>
        </p:nvCxnSpPr>
        <p:spPr>
          <a:xfrm>
            <a:off x="5271547" y="2479660"/>
            <a:ext cx="0" cy="564516"/>
          </a:xfrm>
          <a:prstGeom prst="line">
            <a:avLst/>
          </a:prstGeom>
          <a:ln w="9525"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5" name="OTLSHAPE_M_a7ec496550fa43e381d505c9e20d1dd9_Shape"/>
          <p:cNvSpPr/>
          <p:nvPr>
            <p:custDataLst>
              <p:tags r:id="rId99"/>
            </p:custDataLst>
          </p:nvPr>
        </p:nvSpPr>
        <p:spPr>
          <a:xfrm>
            <a:off x="5223636" y="2346310"/>
            <a:ext cx="85725" cy="133350"/>
          </a:xfrm>
          <a:prstGeom prst="triangle">
            <a:avLst/>
          </a:prstGeom>
          <a:solidFill>
            <a:srgbClr val="FF0000"/>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TLSHAPE_M_702056da381246079aaaa6c03a8d9401_Title"/>
          <p:cNvSpPr txBox="1"/>
          <p:nvPr>
            <p:custDataLst>
              <p:tags r:id="rId100"/>
            </p:custDataLst>
          </p:nvPr>
        </p:nvSpPr>
        <p:spPr>
          <a:xfrm>
            <a:off x="5094464" y="3021943"/>
            <a:ext cx="752475" cy="124037"/>
          </a:xfrm>
          <a:prstGeom prst="rect">
            <a:avLst/>
          </a:prstGeom>
          <a:noFill/>
        </p:spPr>
        <p:txBody>
          <a:bodyPr vert="horz" wrap="square" lIns="0" tIns="0" rIns="0" bIns="0" rtlCol="0" anchor="ctr" anchorCtr="0">
            <a:noAutofit/>
          </a:bodyPr>
          <a:lstStyle/>
          <a:p>
            <a:pPr algn="ctr"/>
            <a:r>
              <a:rPr lang="en-US" sz="800" b="1" dirty="0">
                <a:solidFill>
                  <a:srgbClr val="FF0000"/>
                </a:solidFill>
                <a:latin typeface="Cambria" panose="02040503050406030204" pitchFamily="18" charset="0"/>
              </a:rPr>
              <a:t>Caribbean IGF</a:t>
            </a:r>
          </a:p>
        </p:txBody>
      </p:sp>
      <p:cxnSp>
        <p:nvCxnSpPr>
          <p:cNvPr id="107" name="OTLSHAPE_M_12be99ba3dd448aa9737b9cff5404ab5_Connector1"/>
          <p:cNvCxnSpPr/>
          <p:nvPr>
            <p:custDataLst>
              <p:tags r:id="rId101"/>
            </p:custDataLst>
          </p:nvPr>
        </p:nvCxnSpPr>
        <p:spPr>
          <a:xfrm>
            <a:off x="5373756" y="2465863"/>
            <a:ext cx="0" cy="497822"/>
          </a:xfrm>
          <a:prstGeom prst="line">
            <a:avLst/>
          </a:prstGeom>
          <a:ln w="9525" cap="flat" cmpd="sng" algn="ctr">
            <a:solidFill>
              <a:schemeClr val="accent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9" name="OTLSHAPE_M_a7ec496550fa43e381d505c9e20d1dd9_Shape"/>
          <p:cNvSpPr/>
          <p:nvPr>
            <p:custDataLst>
              <p:tags r:id="rId102"/>
            </p:custDataLst>
          </p:nvPr>
        </p:nvSpPr>
        <p:spPr>
          <a:xfrm>
            <a:off x="5330894" y="2332513"/>
            <a:ext cx="85725" cy="133350"/>
          </a:xfrm>
          <a:prstGeom prst="triangle">
            <a:avLst/>
          </a:prstGeom>
          <a:solidFill>
            <a:schemeClr val="accent1">
              <a:lumMod val="75000"/>
            </a:schemeClr>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TLSHAPE_M_702056da381246079aaaa6c03a8d9401_Title"/>
          <p:cNvSpPr txBox="1"/>
          <p:nvPr>
            <p:custDataLst>
              <p:tags r:id="rId103"/>
            </p:custDataLst>
          </p:nvPr>
        </p:nvSpPr>
        <p:spPr>
          <a:xfrm>
            <a:off x="5086416" y="2934097"/>
            <a:ext cx="752475" cy="124037"/>
          </a:xfrm>
          <a:prstGeom prst="rect">
            <a:avLst/>
          </a:prstGeom>
          <a:noFill/>
        </p:spPr>
        <p:txBody>
          <a:bodyPr vert="horz" wrap="square" lIns="0" tIns="0" rIns="0" bIns="0" rtlCol="0" anchor="ctr" anchorCtr="0">
            <a:noAutofit/>
          </a:bodyPr>
          <a:lstStyle/>
          <a:p>
            <a:pPr algn="ctr"/>
            <a:r>
              <a:rPr lang="en-US" sz="800" b="1" dirty="0">
                <a:solidFill>
                  <a:schemeClr val="accent1">
                    <a:lumMod val="75000"/>
                  </a:schemeClr>
                </a:solidFill>
                <a:latin typeface="Cambria" panose="02040503050406030204" pitchFamily="18" charset="0"/>
              </a:rPr>
              <a:t>Kenya IGF</a:t>
            </a:r>
          </a:p>
        </p:txBody>
      </p:sp>
      <p:sp>
        <p:nvSpPr>
          <p:cNvPr id="115" name="OTLSHAPE_M_702056da381246079aaaa6c03a8d9401_Title"/>
          <p:cNvSpPr txBox="1"/>
          <p:nvPr>
            <p:custDataLst>
              <p:tags r:id="rId104"/>
            </p:custDataLst>
          </p:nvPr>
        </p:nvSpPr>
        <p:spPr>
          <a:xfrm>
            <a:off x="5318384" y="2689833"/>
            <a:ext cx="752475" cy="124037"/>
          </a:xfrm>
          <a:prstGeom prst="rect">
            <a:avLst/>
          </a:prstGeom>
          <a:noFill/>
        </p:spPr>
        <p:txBody>
          <a:bodyPr vert="horz" wrap="square" lIns="0" tIns="0" rIns="0" bIns="0" rtlCol="0" anchor="ctr" anchorCtr="0">
            <a:noAutofit/>
          </a:bodyPr>
          <a:lstStyle/>
          <a:p>
            <a:pPr algn="ctr"/>
            <a:r>
              <a:rPr lang="en-US" sz="800" b="1" dirty="0">
                <a:solidFill>
                  <a:schemeClr val="accent1">
                    <a:lumMod val="75000"/>
                  </a:schemeClr>
                </a:solidFill>
                <a:latin typeface="Cambria" panose="02040503050406030204" pitchFamily="18" charset="0"/>
              </a:rPr>
              <a:t>Georgia IGF</a:t>
            </a:r>
          </a:p>
        </p:txBody>
      </p:sp>
      <p:cxnSp>
        <p:nvCxnSpPr>
          <p:cNvPr id="117" name="OTLSHAPE_M_a7ec496550fa43e381d505c9e20d1dd9_Connector1"/>
          <p:cNvCxnSpPr/>
          <p:nvPr>
            <p:custDataLst>
              <p:tags r:id="rId105"/>
            </p:custDataLst>
          </p:nvPr>
        </p:nvCxnSpPr>
        <p:spPr>
          <a:xfrm>
            <a:off x="5773913" y="2346642"/>
            <a:ext cx="0" cy="253911"/>
          </a:xfrm>
          <a:prstGeom prst="line">
            <a:avLst/>
          </a:prstGeom>
          <a:ln w="9525" cap="flat" cmpd="sng" algn="ctr">
            <a:solidFill>
              <a:schemeClr val="accent1">
                <a:lumMod val="7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8" name="OTLSHAPE_M_a7ec496550fa43e381d505c9e20d1dd9_Shape"/>
          <p:cNvSpPr/>
          <p:nvPr>
            <p:custDataLst>
              <p:tags r:id="rId106"/>
            </p:custDataLst>
          </p:nvPr>
        </p:nvSpPr>
        <p:spPr>
          <a:xfrm>
            <a:off x="5627605" y="2346295"/>
            <a:ext cx="85725" cy="133350"/>
          </a:xfrm>
          <a:prstGeom prst="triangle">
            <a:avLst/>
          </a:prstGeom>
          <a:solidFill>
            <a:schemeClr val="accent1">
              <a:lumMod val="75000"/>
            </a:schemeClr>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OTLSHAPE_M_a7ec496550fa43e381d505c9e20d1dd9_Shape"/>
          <p:cNvSpPr/>
          <p:nvPr>
            <p:custDataLst>
              <p:tags r:id="rId107"/>
            </p:custDataLst>
          </p:nvPr>
        </p:nvSpPr>
        <p:spPr>
          <a:xfrm>
            <a:off x="5934992" y="2341566"/>
            <a:ext cx="85725" cy="133350"/>
          </a:xfrm>
          <a:prstGeom prst="triangle">
            <a:avLst/>
          </a:prstGeom>
          <a:solidFill>
            <a:srgbClr val="FF0000"/>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1" name="OTLSHAPE_M_a7ec496550fa43e381d505c9e20d1dd9_Connector1"/>
          <p:cNvCxnSpPr/>
          <p:nvPr>
            <p:custDataLst>
              <p:tags r:id="rId108"/>
            </p:custDataLst>
          </p:nvPr>
        </p:nvCxnSpPr>
        <p:spPr>
          <a:xfrm>
            <a:off x="5975833" y="2469258"/>
            <a:ext cx="0" cy="453810"/>
          </a:xfrm>
          <a:prstGeom prst="line">
            <a:avLst/>
          </a:prstGeom>
          <a:ln w="9525"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2" name="OTLSHAPE_M_702056da381246079aaaa6c03a8d9401_Title"/>
          <p:cNvSpPr txBox="1"/>
          <p:nvPr>
            <p:custDataLst>
              <p:tags r:id="rId109"/>
            </p:custDataLst>
          </p:nvPr>
        </p:nvSpPr>
        <p:spPr>
          <a:xfrm>
            <a:off x="5622707" y="2919012"/>
            <a:ext cx="752475" cy="124037"/>
          </a:xfrm>
          <a:prstGeom prst="rect">
            <a:avLst/>
          </a:prstGeom>
          <a:noFill/>
        </p:spPr>
        <p:txBody>
          <a:bodyPr vert="horz" wrap="square" lIns="0" tIns="0" rIns="0" bIns="0" rtlCol="0" anchor="ctr" anchorCtr="0">
            <a:noAutofit/>
          </a:bodyPr>
          <a:lstStyle/>
          <a:p>
            <a:pPr algn="ctr"/>
            <a:r>
              <a:rPr lang="en-US" sz="800" b="1" dirty="0">
                <a:solidFill>
                  <a:srgbClr val="FF0000"/>
                </a:solidFill>
                <a:latin typeface="Cambria" panose="02040503050406030204" pitchFamily="18" charset="0"/>
              </a:rPr>
              <a:t>West Africa IGF</a:t>
            </a:r>
          </a:p>
        </p:txBody>
      </p:sp>
      <p:sp>
        <p:nvSpPr>
          <p:cNvPr id="127" name="OTLSHAPE_M_a7ec496550fa43e381d505c9e20d1dd9_Shape"/>
          <p:cNvSpPr/>
          <p:nvPr>
            <p:custDataLst>
              <p:tags r:id="rId110"/>
            </p:custDataLst>
          </p:nvPr>
        </p:nvSpPr>
        <p:spPr>
          <a:xfrm>
            <a:off x="6320505" y="2343366"/>
            <a:ext cx="85725" cy="133350"/>
          </a:xfrm>
          <a:prstGeom prst="triangle">
            <a:avLst/>
          </a:prstGeom>
          <a:solidFill>
            <a:schemeClr val="accent1">
              <a:lumMod val="75000"/>
            </a:schemeClr>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2" name="OTLSHAPE_M_a7ec496550fa43e381d505c9e20d1dd9_Connector1"/>
          <p:cNvCxnSpPr/>
          <p:nvPr>
            <p:custDataLst>
              <p:tags r:id="rId111"/>
            </p:custDataLst>
          </p:nvPr>
        </p:nvCxnSpPr>
        <p:spPr>
          <a:xfrm>
            <a:off x="6363116" y="2364284"/>
            <a:ext cx="15061" cy="1214339"/>
          </a:xfrm>
          <a:prstGeom prst="line">
            <a:avLst/>
          </a:prstGeom>
          <a:ln w="9525" cap="flat" cmpd="sng" algn="ctr">
            <a:solidFill>
              <a:schemeClr val="accent1">
                <a:lumMod val="7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3" name="OTLSHAPE_M_702056da381246079aaaa6c03a8d9401_Title"/>
          <p:cNvSpPr txBox="1"/>
          <p:nvPr>
            <p:custDataLst>
              <p:tags r:id="rId112"/>
            </p:custDataLst>
          </p:nvPr>
        </p:nvSpPr>
        <p:spPr>
          <a:xfrm>
            <a:off x="6232666" y="3554121"/>
            <a:ext cx="752475" cy="124037"/>
          </a:xfrm>
          <a:prstGeom prst="rect">
            <a:avLst/>
          </a:prstGeom>
          <a:noFill/>
        </p:spPr>
        <p:txBody>
          <a:bodyPr vert="horz" wrap="square" lIns="0" tIns="0" rIns="0" bIns="0" rtlCol="0" anchor="ctr" anchorCtr="0">
            <a:noAutofit/>
          </a:bodyPr>
          <a:lstStyle/>
          <a:p>
            <a:pPr algn="ctr"/>
            <a:r>
              <a:rPr lang="en-US" sz="800" b="1" dirty="0">
                <a:solidFill>
                  <a:schemeClr val="accent1">
                    <a:lumMod val="75000"/>
                  </a:schemeClr>
                </a:solidFill>
                <a:latin typeface="Cambria" panose="02040503050406030204" pitchFamily="18" charset="0"/>
              </a:rPr>
              <a:t>Netherlands IGF</a:t>
            </a:r>
          </a:p>
        </p:txBody>
      </p:sp>
      <p:sp>
        <p:nvSpPr>
          <p:cNvPr id="153" name="OTLSHAPE_M_a7ec496550fa43e381d505c9e20d1dd9_Shape"/>
          <p:cNvSpPr/>
          <p:nvPr>
            <p:custDataLst>
              <p:tags r:id="rId113"/>
            </p:custDataLst>
          </p:nvPr>
        </p:nvSpPr>
        <p:spPr>
          <a:xfrm>
            <a:off x="4866082" y="2345580"/>
            <a:ext cx="85725" cy="133350"/>
          </a:xfrm>
          <a:prstGeom prst="triangle">
            <a:avLst/>
          </a:prstGeom>
          <a:solidFill>
            <a:srgbClr val="FFC000"/>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4" name="OTLSHAPE_M_a7ec496550fa43e381d505c9e20d1dd9_Connector1"/>
          <p:cNvCxnSpPr/>
          <p:nvPr>
            <p:custDataLst>
              <p:tags r:id="rId114"/>
            </p:custDataLst>
          </p:nvPr>
        </p:nvCxnSpPr>
        <p:spPr>
          <a:xfrm flipH="1">
            <a:off x="4901767" y="2483601"/>
            <a:ext cx="5621" cy="1363785"/>
          </a:xfrm>
          <a:prstGeom prst="line">
            <a:avLst/>
          </a:prstGeom>
          <a:ln w="9525" cap="flat" cmpd="sng" algn="ctr">
            <a:solidFill>
              <a:srgbClr val="FFC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1" name="OTLSHAPE_M_702056da381246079aaaa6c03a8d9401_Title"/>
          <p:cNvSpPr txBox="1"/>
          <p:nvPr>
            <p:custDataLst>
              <p:tags r:id="rId115"/>
            </p:custDataLst>
          </p:nvPr>
        </p:nvSpPr>
        <p:spPr>
          <a:xfrm>
            <a:off x="4723724" y="3878595"/>
            <a:ext cx="752475" cy="124037"/>
          </a:xfrm>
          <a:prstGeom prst="rect">
            <a:avLst/>
          </a:prstGeom>
          <a:noFill/>
        </p:spPr>
        <p:txBody>
          <a:bodyPr vert="horz" wrap="square" lIns="0" tIns="0" rIns="0" bIns="0" rtlCol="0" anchor="ctr" anchorCtr="0">
            <a:noAutofit/>
          </a:bodyPr>
          <a:lstStyle/>
          <a:p>
            <a:pPr algn="ctr"/>
            <a:r>
              <a:rPr lang="en-US" sz="800" b="1" dirty="0">
                <a:solidFill>
                  <a:srgbClr val="FFC000"/>
                </a:solidFill>
                <a:latin typeface="Cambria" panose="02040503050406030204" pitchFamily="18" charset="0"/>
              </a:rPr>
              <a:t>Youth AP IGF</a:t>
            </a:r>
          </a:p>
        </p:txBody>
      </p:sp>
      <p:cxnSp>
        <p:nvCxnSpPr>
          <p:cNvPr id="128" name="OTLSHAPE_M_a7ec496550fa43e381d505c9e20d1dd9_Connector1"/>
          <p:cNvCxnSpPr/>
          <p:nvPr>
            <p:custDataLst>
              <p:tags r:id="rId116"/>
            </p:custDataLst>
          </p:nvPr>
        </p:nvCxnSpPr>
        <p:spPr>
          <a:xfrm>
            <a:off x="6465170" y="2428010"/>
            <a:ext cx="0" cy="1021045"/>
          </a:xfrm>
          <a:prstGeom prst="line">
            <a:avLst/>
          </a:prstGeom>
          <a:ln w="9525" cap="flat" cmpd="sng" algn="ctr">
            <a:solidFill>
              <a:schemeClr val="accent1">
                <a:lumMod val="7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1" name="OTLSHAPE_M_a7ec496550fa43e381d505c9e20d1dd9_Shape"/>
          <p:cNvSpPr/>
          <p:nvPr>
            <p:custDataLst>
              <p:tags r:id="rId117"/>
            </p:custDataLst>
          </p:nvPr>
        </p:nvSpPr>
        <p:spPr>
          <a:xfrm>
            <a:off x="6419152" y="2341566"/>
            <a:ext cx="85725" cy="133350"/>
          </a:xfrm>
          <a:prstGeom prst="triangle">
            <a:avLst/>
          </a:prstGeom>
          <a:solidFill>
            <a:schemeClr val="accent1">
              <a:lumMod val="75000"/>
            </a:schemeClr>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OTLSHAPE_M_702056da381246079aaaa6c03a8d9401_Title"/>
          <p:cNvSpPr txBox="1"/>
          <p:nvPr>
            <p:custDataLst>
              <p:tags r:id="rId118"/>
            </p:custDataLst>
          </p:nvPr>
        </p:nvSpPr>
        <p:spPr>
          <a:xfrm>
            <a:off x="6235875" y="3454585"/>
            <a:ext cx="752475" cy="124037"/>
          </a:xfrm>
          <a:prstGeom prst="rect">
            <a:avLst/>
          </a:prstGeom>
          <a:noFill/>
        </p:spPr>
        <p:txBody>
          <a:bodyPr vert="horz" wrap="square" lIns="0" tIns="0" rIns="0" bIns="0" rtlCol="0" anchor="ctr" anchorCtr="0">
            <a:noAutofit/>
          </a:bodyPr>
          <a:lstStyle/>
          <a:p>
            <a:pPr algn="ctr"/>
            <a:r>
              <a:rPr lang="en-US" sz="800" b="1" dirty="0">
                <a:solidFill>
                  <a:schemeClr val="accent1">
                    <a:lumMod val="75000"/>
                  </a:schemeClr>
                </a:solidFill>
                <a:latin typeface="Cambria" panose="02040503050406030204" pitchFamily="18" charset="0"/>
              </a:rPr>
              <a:t>Ukraine IGF</a:t>
            </a:r>
          </a:p>
        </p:txBody>
      </p:sp>
      <p:cxnSp>
        <p:nvCxnSpPr>
          <p:cNvPr id="135" name="OTLSHAPE_M_a7ec496550fa43e381d505c9e20d1dd9_Connector1"/>
          <p:cNvCxnSpPr/>
          <p:nvPr>
            <p:custDataLst>
              <p:tags r:id="rId119"/>
            </p:custDataLst>
          </p:nvPr>
        </p:nvCxnSpPr>
        <p:spPr>
          <a:xfrm>
            <a:off x="5670467" y="2422039"/>
            <a:ext cx="0" cy="305486"/>
          </a:xfrm>
          <a:prstGeom prst="line">
            <a:avLst/>
          </a:prstGeom>
          <a:ln w="9525" cap="flat" cmpd="sng" algn="ctr">
            <a:solidFill>
              <a:schemeClr val="accent1">
                <a:lumMod val="7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6" name="OTLSHAPE_M_a7ec496550fa43e381d505c9e20d1dd9_Shape"/>
          <p:cNvSpPr/>
          <p:nvPr>
            <p:custDataLst>
              <p:tags r:id="rId120"/>
            </p:custDataLst>
          </p:nvPr>
        </p:nvSpPr>
        <p:spPr>
          <a:xfrm>
            <a:off x="5731050" y="2337602"/>
            <a:ext cx="85725" cy="133350"/>
          </a:xfrm>
          <a:prstGeom prst="triangle">
            <a:avLst/>
          </a:prstGeom>
          <a:solidFill>
            <a:schemeClr val="accent1">
              <a:lumMod val="75000"/>
            </a:schemeClr>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OTLSHAPE_M_702056da381246079aaaa6c03a8d9401_Title"/>
          <p:cNvSpPr txBox="1"/>
          <p:nvPr>
            <p:custDataLst>
              <p:tags r:id="rId121"/>
            </p:custDataLst>
          </p:nvPr>
        </p:nvSpPr>
        <p:spPr>
          <a:xfrm>
            <a:off x="5436155" y="2582896"/>
            <a:ext cx="752475" cy="124037"/>
          </a:xfrm>
          <a:prstGeom prst="rect">
            <a:avLst/>
          </a:prstGeom>
          <a:noFill/>
        </p:spPr>
        <p:txBody>
          <a:bodyPr vert="horz" wrap="square" lIns="0" tIns="0" rIns="0" bIns="0" rtlCol="0" anchor="ctr" anchorCtr="0">
            <a:noAutofit/>
          </a:bodyPr>
          <a:lstStyle/>
          <a:p>
            <a:pPr algn="ctr"/>
            <a:r>
              <a:rPr lang="en-US" sz="800" b="1" dirty="0">
                <a:solidFill>
                  <a:schemeClr val="accent1">
                    <a:lumMod val="75000"/>
                  </a:schemeClr>
                </a:solidFill>
                <a:latin typeface="Cambria" panose="02040503050406030204" pitchFamily="18" charset="0"/>
              </a:rPr>
              <a:t>Germany IGF</a:t>
            </a:r>
          </a:p>
        </p:txBody>
      </p:sp>
      <p:cxnSp>
        <p:nvCxnSpPr>
          <p:cNvPr id="138" name="OTLSHAPE_M_a7ec496550fa43e381d505c9e20d1dd9_Connector1"/>
          <p:cNvCxnSpPr/>
          <p:nvPr>
            <p:custDataLst>
              <p:tags r:id="rId122"/>
            </p:custDataLst>
          </p:nvPr>
        </p:nvCxnSpPr>
        <p:spPr>
          <a:xfrm flipH="1">
            <a:off x="6046022" y="2427393"/>
            <a:ext cx="21597" cy="1660068"/>
          </a:xfrm>
          <a:prstGeom prst="line">
            <a:avLst/>
          </a:prstGeom>
          <a:ln w="9525" cap="flat" cmpd="sng" algn="ctr">
            <a:solidFill>
              <a:schemeClr val="accent1">
                <a:lumMod val="7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9" name="OTLSHAPE_M_a7ec496550fa43e381d505c9e20d1dd9_Shape"/>
          <p:cNvSpPr/>
          <p:nvPr>
            <p:custDataLst>
              <p:tags r:id="rId123"/>
            </p:custDataLst>
          </p:nvPr>
        </p:nvSpPr>
        <p:spPr>
          <a:xfrm>
            <a:off x="6024756" y="2333329"/>
            <a:ext cx="85725" cy="133350"/>
          </a:xfrm>
          <a:prstGeom prst="triangle">
            <a:avLst/>
          </a:prstGeom>
          <a:solidFill>
            <a:schemeClr val="accent1">
              <a:lumMod val="75000"/>
            </a:schemeClr>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TLSHAPE_M_702056da381246079aaaa6c03a8d9401_Title"/>
          <p:cNvSpPr txBox="1"/>
          <p:nvPr>
            <p:custDataLst>
              <p:tags r:id="rId124"/>
            </p:custDataLst>
          </p:nvPr>
        </p:nvSpPr>
        <p:spPr>
          <a:xfrm>
            <a:off x="5726953" y="4242740"/>
            <a:ext cx="615482" cy="124037"/>
          </a:xfrm>
          <a:prstGeom prst="rect">
            <a:avLst/>
          </a:prstGeom>
          <a:noFill/>
        </p:spPr>
        <p:txBody>
          <a:bodyPr vert="horz" wrap="square" lIns="0" tIns="0" rIns="0" bIns="0" rtlCol="0" anchor="ctr" anchorCtr="0">
            <a:noAutofit/>
          </a:bodyPr>
          <a:lstStyle/>
          <a:p>
            <a:pPr algn="ctr"/>
            <a:r>
              <a:rPr lang="en-US" sz="800" b="1" dirty="0">
                <a:solidFill>
                  <a:schemeClr val="accent1">
                    <a:lumMod val="75000"/>
                  </a:schemeClr>
                </a:solidFill>
                <a:latin typeface="Cambria" panose="02040503050406030204" pitchFamily="18" charset="0"/>
              </a:rPr>
              <a:t>Colombia IGF</a:t>
            </a:r>
          </a:p>
        </p:txBody>
      </p:sp>
      <p:cxnSp>
        <p:nvCxnSpPr>
          <p:cNvPr id="142" name="OTLSHAPE_M_a7ec496550fa43e381d505c9e20d1dd9_Connector1"/>
          <p:cNvCxnSpPr/>
          <p:nvPr>
            <p:custDataLst>
              <p:tags r:id="rId125"/>
            </p:custDataLst>
          </p:nvPr>
        </p:nvCxnSpPr>
        <p:spPr>
          <a:xfrm flipH="1">
            <a:off x="6547739" y="2482495"/>
            <a:ext cx="3843" cy="844186"/>
          </a:xfrm>
          <a:prstGeom prst="line">
            <a:avLst/>
          </a:prstGeom>
          <a:ln w="9525" cap="flat" cmpd="sng" algn="ctr">
            <a:solidFill>
              <a:schemeClr val="accent1">
                <a:lumMod val="7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4" name="OTLSHAPE_M_702056da381246079aaaa6c03a8d9401_Title"/>
          <p:cNvSpPr txBox="1"/>
          <p:nvPr>
            <p:custDataLst>
              <p:tags r:id="rId126"/>
            </p:custDataLst>
          </p:nvPr>
        </p:nvSpPr>
        <p:spPr>
          <a:xfrm>
            <a:off x="6378176" y="3325018"/>
            <a:ext cx="752475" cy="124037"/>
          </a:xfrm>
          <a:prstGeom prst="rect">
            <a:avLst/>
          </a:prstGeom>
          <a:noFill/>
        </p:spPr>
        <p:txBody>
          <a:bodyPr vert="horz" wrap="square" lIns="0" tIns="0" rIns="0" bIns="0" rtlCol="0" anchor="ctr" anchorCtr="0">
            <a:noAutofit/>
          </a:bodyPr>
          <a:lstStyle/>
          <a:p>
            <a:pPr algn="ctr"/>
            <a:r>
              <a:rPr lang="en-US" sz="800" b="1" dirty="0">
                <a:solidFill>
                  <a:schemeClr val="accent1">
                    <a:lumMod val="75000"/>
                  </a:schemeClr>
                </a:solidFill>
                <a:latin typeface="Cambria" panose="02040503050406030204" pitchFamily="18" charset="0"/>
              </a:rPr>
              <a:t>South Africa IGF</a:t>
            </a:r>
          </a:p>
        </p:txBody>
      </p:sp>
      <p:cxnSp>
        <p:nvCxnSpPr>
          <p:cNvPr id="148" name="OTLSHAPE_M_a7ec496550fa43e381d505c9e20d1dd9_Connector1"/>
          <p:cNvCxnSpPr/>
          <p:nvPr>
            <p:custDataLst>
              <p:tags r:id="rId127"/>
            </p:custDataLst>
          </p:nvPr>
        </p:nvCxnSpPr>
        <p:spPr>
          <a:xfrm flipH="1">
            <a:off x="6156462" y="2430707"/>
            <a:ext cx="1" cy="1574353"/>
          </a:xfrm>
          <a:prstGeom prst="line">
            <a:avLst/>
          </a:prstGeom>
          <a:ln w="9525" cap="flat" cmpd="sng" algn="ctr">
            <a:solidFill>
              <a:schemeClr val="accent1">
                <a:lumMod val="7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1" name="OTLSHAPE_M_702056da381246079aaaa6c03a8d9401_Title"/>
          <p:cNvSpPr txBox="1"/>
          <p:nvPr>
            <p:custDataLst>
              <p:tags r:id="rId128"/>
            </p:custDataLst>
          </p:nvPr>
        </p:nvSpPr>
        <p:spPr>
          <a:xfrm>
            <a:off x="6010851" y="4067062"/>
            <a:ext cx="615482" cy="124037"/>
          </a:xfrm>
          <a:prstGeom prst="rect">
            <a:avLst/>
          </a:prstGeom>
          <a:noFill/>
        </p:spPr>
        <p:txBody>
          <a:bodyPr vert="horz" wrap="square" lIns="0" tIns="0" rIns="0" bIns="0" rtlCol="0" anchor="ctr" anchorCtr="0">
            <a:noAutofit/>
          </a:bodyPr>
          <a:lstStyle/>
          <a:p>
            <a:pPr algn="ctr"/>
            <a:r>
              <a:rPr lang="en-US" sz="800" b="1" dirty="0">
                <a:solidFill>
                  <a:schemeClr val="accent1">
                    <a:lumMod val="75000"/>
                  </a:schemeClr>
                </a:solidFill>
                <a:latin typeface="Cambria" panose="02040503050406030204" pitchFamily="18" charset="0"/>
              </a:rPr>
              <a:t>Paraguay IGF</a:t>
            </a:r>
          </a:p>
        </p:txBody>
      </p:sp>
      <p:sp>
        <p:nvSpPr>
          <p:cNvPr id="158" name="OTLSHAPE_M_a7ec496550fa43e381d505c9e20d1dd9_Shape"/>
          <p:cNvSpPr/>
          <p:nvPr>
            <p:custDataLst>
              <p:tags r:id="rId129"/>
            </p:custDataLst>
          </p:nvPr>
        </p:nvSpPr>
        <p:spPr>
          <a:xfrm>
            <a:off x="6156254" y="2327340"/>
            <a:ext cx="85725" cy="133350"/>
          </a:xfrm>
          <a:prstGeom prst="triangle">
            <a:avLst/>
          </a:prstGeom>
          <a:solidFill>
            <a:schemeClr val="accent1">
              <a:lumMod val="75000"/>
            </a:schemeClr>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OTLSHAPE_M_a7ec496550fa43e381d505c9e20d1dd9_Shape"/>
          <p:cNvSpPr/>
          <p:nvPr>
            <p:custDataLst>
              <p:tags r:id="rId130"/>
            </p:custDataLst>
          </p:nvPr>
        </p:nvSpPr>
        <p:spPr>
          <a:xfrm>
            <a:off x="5779593" y="2355508"/>
            <a:ext cx="85725" cy="133350"/>
          </a:xfrm>
          <a:prstGeom prst="triangle">
            <a:avLst/>
          </a:prstGeom>
          <a:solidFill>
            <a:srgbClr val="FFC000"/>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OTLSHAPE_M_702056da381246079aaaa6c03a8d9401_Title"/>
          <p:cNvSpPr txBox="1"/>
          <p:nvPr>
            <p:custDataLst>
              <p:tags r:id="rId131"/>
            </p:custDataLst>
          </p:nvPr>
        </p:nvSpPr>
        <p:spPr>
          <a:xfrm>
            <a:off x="5367323" y="3947789"/>
            <a:ext cx="752475" cy="124037"/>
          </a:xfrm>
          <a:prstGeom prst="rect">
            <a:avLst/>
          </a:prstGeom>
          <a:noFill/>
        </p:spPr>
        <p:txBody>
          <a:bodyPr vert="horz" wrap="square" lIns="0" tIns="0" rIns="0" bIns="0" rtlCol="0" anchor="ctr" anchorCtr="0">
            <a:noAutofit/>
          </a:bodyPr>
          <a:lstStyle/>
          <a:p>
            <a:pPr algn="ctr"/>
            <a:r>
              <a:rPr lang="en-US" sz="800" b="1" dirty="0">
                <a:solidFill>
                  <a:srgbClr val="FFC000"/>
                </a:solidFill>
                <a:latin typeface="Cambria" panose="02040503050406030204" pitchFamily="18" charset="0"/>
              </a:rPr>
              <a:t>Youth German </a:t>
            </a:r>
            <a:br>
              <a:rPr lang="en-US" sz="800" b="1" dirty="0">
                <a:solidFill>
                  <a:srgbClr val="FFC000"/>
                </a:solidFill>
                <a:latin typeface="Cambria" panose="02040503050406030204" pitchFamily="18" charset="0"/>
              </a:rPr>
            </a:br>
            <a:r>
              <a:rPr lang="en-US" sz="800" b="1" dirty="0">
                <a:solidFill>
                  <a:srgbClr val="FFC000"/>
                </a:solidFill>
                <a:latin typeface="Cambria" panose="02040503050406030204" pitchFamily="18" charset="0"/>
              </a:rPr>
              <a:t>IGF</a:t>
            </a:r>
          </a:p>
        </p:txBody>
      </p:sp>
      <p:cxnSp>
        <p:nvCxnSpPr>
          <p:cNvPr id="170" name="OTLSHAPE_M_a7ec496550fa43e381d505c9e20d1dd9_Connector1"/>
          <p:cNvCxnSpPr/>
          <p:nvPr>
            <p:custDataLst>
              <p:tags r:id="rId132"/>
            </p:custDataLst>
          </p:nvPr>
        </p:nvCxnSpPr>
        <p:spPr>
          <a:xfrm flipH="1">
            <a:off x="5816107" y="2510999"/>
            <a:ext cx="5621" cy="1363785"/>
          </a:xfrm>
          <a:prstGeom prst="line">
            <a:avLst/>
          </a:prstGeom>
          <a:ln w="9525" cap="flat" cmpd="sng" algn="ctr">
            <a:solidFill>
              <a:srgbClr val="FFC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1" name="OTLSHAPE_M_a7ec496550fa43e381d505c9e20d1dd9_Shape"/>
          <p:cNvSpPr/>
          <p:nvPr>
            <p:custDataLst>
              <p:tags r:id="rId133"/>
            </p:custDataLst>
          </p:nvPr>
        </p:nvSpPr>
        <p:spPr>
          <a:xfrm>
            <a:off x="6508720" y="2362265"/>
            <a:ext cx="85725" cy="133350"/>
          </a:xfrm>
          <a:prstGeom prst="triangle">
            <a:avLst/>
          </a:prstGeom>
          <a:solidFill>
            <a:schemeClr val="accent1">
              <a:lumMod val="75000"/>
            </a:schemeClr>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3" name="OTLSHAPE_M_a7ec496550fa43e381d505c9e20d1dd9_Connector1"/>
          <p:cNvCxnSpPr>
            <a:endCxn id="203" idx="2"/>
          </p:cNvCxnSpPr>
          <p:nvPr>
            <p:custDataLst>
              <p:tags r:id="rId134"/>
            </p:custDataLst>
          </p:nvPr>
        </p:nvCxnSpPr>
        <p:spPr>
          <a:xfrm flipH="1">
            <a:off x="6403191" y="2473241"/>
            <a:ext cx="8430" cy="1335366"/>
          </a:xfrm>
          <a:prstGeom prst="line">
            <a:avLst/>
          </a:prstGeom>
          <a:ln w="9525" cap="flat" cmpd="sng" algn="ctr">
            <a:solidFill>
              <a:schemeClr val="accent1">
                <a:lumMod val="7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6" name="OTLSHAPE_M_702056da381246079aaaa6c03a8d9401_Title"/>
          <p:cNvSpPr txBox="1"/>
          <p:nvPr>
            <p:custDataLst>
              <p:tags r:id="rId135"/>
            </p:custDataLst>
          </p:nvPr>
        </p:nvSpPr>
        <p:spPr>
          <a:xfrm>
            <a:off x="6085777" y="3823751"/>
            <a:ext cx="752475" cy="124037"/>
          </a:xfrm>
          <a:prstGeom prst="rect">
            <a:avLst/>
          </a:prstGeom>
          <a:noFill/>
        </p:spPr>
        <p:txBody>
          <a:bodyPr vert="horz" wrap="square" lIns="0" tIns="0" rIns="0" bIns="0" rtlCol="0" anchor="ctr" anchorCtr="0">
            <a:noAutofit/>
          </a:bodyPr>
          <a:lstStyle/>
          <a:p>
            <a:pPr algn="ctr"/>
            <a:r>
              <a:rPr lang="en-US" sz="800" b="1" dirty="0">
                <a:solidFill>
                  <a:schemeClr val="accent1">
                    <a:lumMod val="75000"/>
                  </a:schemeClr>
                </a:solidFill>
                <a:latin typeface="Cambria" panose="02040503050406030204" pitchFamily="18" charset="0"/>
              </a:rPr>
              <a:t>Poland IGF</a:t>
            </a:r>
          </a:p>
        </p:txBody>
      </p:sp>
      <p:cxnSp>
        <p:nvCxnSpPr>
          <p:cNvPr id="147" name="OTLSHAPE_M_a7ec496550fa43e381d505c9e20d1dd9_Connector1"/>
          <p:cNvCxnSpPr/>
          <p:nvPr>
            <p:custDataLst>
              <p:tags r:id="rId136"/>
            </p:custDataLst>
          </p:nvPr>
        </p:nvCxnSpPr>
        <p:spPr>
          <a:xfrm>
            <a:off x="6779429" y="2413054"/>
            <a:ext cx="0" cy="305486"/>
          </a:xfrm>
          <a:prstGeom prst="line">
            <a:avLst/>
          </a:prstGeom>
          <a:ln w="9525" cap="flat" cmpd="sng" algn="ctr">
            <a:solidFill>
              <a:schemeClr val="accent1">
                <a:lumMod val="7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9" name="OTLSHAPE_M_a7ec496550fa43e381d505c9e20d1dd9_Shape"/>
          <p:cNvSpPr/>
          <p:nvPr>
            <p:custDataLst>
              <p:tags r:id="rId137"/>
            </p:custDataLst>
          </p:nvPr>
        </p:nvSpPr>
        <p:spPr>
          <a:xfrm>
            <a:off x="6734157" y="2299118"/>
            <a:ext cx="85725" cy="133350"/>
          </a:xfrm>
          <a:prstGeom prst="triangle">
            <a:avLst/>
          </a:prstGeom>
          <a:solidFill>
            <a:schemeClr val="accent1">
              <a:lumMod val="75000"/>
            </a:schemeClr>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OTLSHAPE_M_702056da381246079aaaa6c03a8d9401_Title"/>
          <p:cNvSpPr txBox="1"/>
          <p:nvPr>
            <p:custDataLst>
              <p:tags r:id="rId138"/>
            </p:custDataLst>
          </p:nvPr>
        </p:nvSpPr>
        <p:spPr>
          <a:xfrm>
            <a:off x="6545476" y="2667773"/>
            <a:ext cx="752475" cy="124037"/>
          </a:xfrm>
          <a:prstGeom prst="rect">
            <a:avLst/>
          </a:prstGeom>
          <a:noFill/>
        </p:spPr>
        <p:txBody>
          <a:bodyPr vert="horz" wrap="square" lIns="0" tIns="0" rIns="0" bIns="0" rtlCol="0" anchor="ctr" anchorCtr="0">
            <a:noAutofit/>
          </a:bodyPr>
          <a:lstStyle/>
          <a:p>
            <a:pPr algn="ctr"/>
            <a:r>
              <a:rPr lang="en-US" sz="800" b="1" dirty="0">
                <a:solidFill>
                  <a:schemeClr val="accent1">
                    <a:lumMod val="75000"/>
                  </a:schemeClr>
                </a:solidFill>
                <a:latin typeface="Cambria" panose="02040503050406030204" pitchFamily="18" charset="0"/>
              </a:rPr>
              <a:t>Portugal IGF</a:t>
            </a:r>
          </a:p>
        </p:txBody>
      </p:sp>
      <p:cxnSp>
        <p:nvCxnSpPr>
          <p:cNvPr id="171" name="OTLSHAPE_M_a7ec496550fa43e381d505c9e20d1dd9_Connector1"/>
          <p:cNvCxnSpPr/>
          <p:nvPr>
            <p:custDataLst>
              <p:tags r:id="rId139"/>
            </p:custDataLst>
          </p:nvPr>
        </p:nvCxnSpPr>
        <p:spPr>
          <a:xfrm>
            <a:off x="3403487" y="2439045"/>
            <a:ext cx="7653" cy="463197"/>
          </a:xfrm>
          <a:prstGeom prst="line">
            <a:avLst/>
          </a:prstGeom>
          <a:ln w="9525" cap="flat" cmpd="sng" algn="ctr">
            <a:solidFill>
              <a:schemeClr val="accent1">
                <a:lumMod val="7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3" name="OTLSHAPE_M_a7ec496550fa43e381d505c9e20d1dd9_Shape"/>
          <p:cNvSpPr/>
          <p:nvPr>
            <p:custDataLst>
              <p:tags r:id="rId140"/>
            </p:custDataLst>
          </p:nvPr>
        </p:nvSpPr>
        <p:spPr>
          <a:xfrm>
            <a:off x="3366193" y="2326306"/>
            <a:ext cx="74627" cy="139866"/>
          </a:xfrm>
          <a:prstGeom prst="triangle">
            <a:avLst/>
          </a:prstGeom>
          <a:solidFill>
            <a:schemeClr val="accent1">
              <a:lumMod val="75000"/>
            </a:schemeClr>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OTLSHAPE_M_702056da381246079aaaa6c03a8d9401_Title"/>
          <p:cNvSpPr txBox="1"/>
          <p:nvPr>
            <p:custDataLst>
              <p:tags r:id="rId141"/>
            </p:custDataLst>
          </p:nvPr>
        </p:nvSpPr>
        <p:spPr>
          <a:xfrm>
            <a:off x="3152774" y="2909434"/>
            <a:ext cx="752475" cy="124037"/>
          </a:xfrm>
          <a:prstGeom prst="rect">
            <a:avLst/>
          </a:prstGeom>
          <a:noFill/>
        </p:spPr>
        <p:txBody>
          <a:bodyPr vert="horz" wrap="square" lIns="0" tIns="0" rIns="0" bIns="0" rtlCol="0" anchor="ctr" anchorCtr="0">
            <a:noAutofit/>
          </a:bodyPr>
          <a:lstStyle/>
          <a:p>
            <a:pPr algn="ctr"/>
            <a:r>
              <a:rPr lang="en-US" sz="800" b="1">
                <a:solidFill>
                  <a:schemeClr val="accent1">
                    <a:lumMod val="75000"/>
                  </a:schemeClr>
                </a:solidFill>
                <a:latin typeface="Cambria" panose="02040503050406030204" pitchFamily="18" charset="0"/>
              </a:rPr>
              <a:t>Finland </a:t>
            </a:r>
            <a:r>
              <a:rPr lang="en-US" sz="800" b="1" dirty="0">
                <a:solidFill>
                  <a:schemeClr val="accent1">
                    <a:lumMod val="75000"/>
                  </a:schemeClr>
                </a:solidFill>
                <a:latin typeface="Cambria" panose="02040503050406030204" pitchFamily="18" charset="0"/>
              </a:rPr>
              <a:t>IGF</a:t>
            </a:r>
          </a:p>
        </p:txBody>
      </p:sp>
    </p:spTree>
    <p:custDataLst>
      <p:tags r:id="rId1"/>
    </p:custDataLst>
    <p:extLst>
      <p:ext uri="{BB962C8B-B14F-4D97-AF65-F5344CB8AC3E}">
        <p14:creationId xmlns:p14="http://schemas.microsoft.com/office/powerpoint/2010/main" val="72945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3386" y="99541"/>
            <a:ext cx="7293428" cy="740727"/>
          </a:xfrm>
        </p:spPr>
        <p:txBody>
          <a:bodyPr>
            <a:normAutofit/>
          </a:bodyPr>
          <a:lstStyle/>
          <a:p>
            <a:r>
              <a:rPr lang="en-US" sz="2400" b="1" dirty="0" smtClean="0">
                <a:latin typeface="Cambria" panose="02040503050406030204" pitchFamily="18" charset="0"/>
              </a:rPr>
              <a:t>NRI Geographic Coverage – from a Global View</a:t>
            </a:r>
            <a:endParaRPr lang="en-GB" sz="2400" b="1" dirty="0">
              <a:latin typeface="Cambria" panose="02040503050406030204" pitchFamily="18" charset="0"/>
            </a:endParaRPr>
          </a:p>
        </p:txBody>
      </p:sp>
      <p:sp>
        <p:nvSpPr>
          <p:cNvPr id="4" name="Title 1"/>
          <p:cNvSpPr txBox="1">
            <a:spLocks/>
          </p:cNvSpPr>
          <p:nvPr/>
        </p:nvSpPr>
        <p:spPr>
          <a:xfrm>
            <a:off x="2958301" y="6583789"/>
            <a:ext cx="7293428" cy="252440"/>
          </a:xfrm>
          <a:prstGeom prst="rect">
            <a:avLst/>
          </a:prstGeom>
        </p:spPr>
        <p:txBody>
          <a:bodyPr vert="horz" lIns="91440" tIns="45720" rIns="91440" bIns="45720" rtlCol="0" anchor="b">
            <a:normAutofit fontScale="97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1200" b="1" dirty="0" smtClean="0">
                <a:latin typeface="Cambria" panose="02040503050406030204" pitchFamily="18" charset="0"/>
              </a:rPr>
              <a:t>* This Map is constantly being updated as new Initiatives are emerging.</a:t>
            </a:r>
            <a:endParaRPr lang="en-GB" sz="1200" b="1" dirty="0">
              <a:latin typeface="Cambria" panose="020405030504060302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68" y="869696"/>
            <a:ext cx="7910332" cy="5627008"/>
          </a:xfrm>
          <a:prstGeom prst="rect">
            <a:avLst/>
          </a:prstGeom>
        </p:spPr>
      </p:pic>
    </p:spTree>
    <p:extLst>
      <p:ext uri="{BB962C8B-B14F-4D97-AF65-F5344CB8AC3E}">
        <p14:creationId xmlns:p14="http://schemas.microsoft.com/office/powerpoint/2010/main" val="1756863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363" y="108857"/>
            <a:ext cx="8494123" cy="859972"/>
          </a:xfrm>
        </p:spPr>
        <p:txBody>
          <a:bodyPr>
            <a:normAutofit/>
          </a:bodyPr>
          <a:lstStyle/>
          <a:p>
            <a:r>
              <a:rPr lang="en-US" sz="2400" b="1" dirty="0" smtClean="0">
                <a:latin typeface="Cambria" panose="02040503050406030204" pitchFamily="18" charset="0"/>
              </a:rPr>
              <a:t>NRIs activities during the IGF 2016 cycle</a:t>
            </a:r>
            <a:endParaRPr lang="en-GB" sz="1800" b="1" dirty="0">
              <a:latin typeface="Cambria" panose="02040503050406030204" pitchFamily="18" charset="0"/>
            </a:endParaRPr>
          </a:p>
        </p:txBody>
      </p:sp>
      <p:sp>
        <p:nvSpPr>
          <p:cNvPr id="3" name="Subtitle 2"/>
          <p:cNvSpPr>
            <a:spLocks noGrp="1"/>
          </p:cNvSpPr>
          <p:nvPr>
            <p:ph type="subTitle" idx="1"/>
          </p:nvPr>
        </p:nvSpPr>
        <p:spPr>
          <a:xfrm>
            <a:off x="541782" y="1074420"/>
            <a:ext cx="8241030" cy="5500116"/>
          </a:xfrm>
        </p:spPr>
        <p:txBody>
          <a:bodyPr>
            <a:normAutofit lnSpcReduction="10000"/>
          </a:bodyPr>
          <a:lstStyle/>
          <a:p>
            <a:pPr algn="l"/>
            <a:r>
              <a:rPr lang="en-US" sz="1600" b="1" dirty="0" smtClean="0">
                <a:latin typeface="Cambria" panose="02040503050406030204" pitchFamily="18" charset="0"/>
              </a:rPr>
              <a:t>79 NRIs (72 officially recognized and 9 ‘in-formation’) collaborate through out the year, in order to organize the following activities for the annual 2016 IGF meeting:</a:t>
            </a:r>
          </a:p>
          <a:p>
            <a:pPr algn="l"/>
            <a:endParaRPr lang="en-US" sz="1600" b="1" dirty="0" smtClean="0">
              <a:latin typeface="Cambria" panose="02040503050406030204" pitchFamily="18" charset="0"/>
            </a:endParaRPr>
          </a:p>
          <a:p>
            <a:pPr marL="342900" indent="-342900" algn="l">
              <a:buFont typeface="+mj-lt"/>
              <a:buAutoNum type="alphaUcPeriod"/>
            </a:pPr>
            <a:r>
              <a:rPr lang="en-US" sz="1600" b="1" dirty="0" smtClean="0">
                <a:solidFill>
                  <a:srgbClr val="FF0000"/>
                </a:solidFill>
                <a:latin typeface="Cambria" panose="02040503050406030204" pitchFamily="18" charset="0"/>
              </a:rPr>
              <a:t>NRIs Main Session</a:t>
            </a:r>
          </a:p>
          <a:p>
            <a:pPr algn="l"/>
            <a:r>
              <a:rPr lang="en-US" sz="1600" b="1" dirty="0" smtClean="0">
                <a:latin typeface="Cambria" panose="02040503050406030204" pitchFamily="18" charset="0"/>
              </a:rPr>
              <a:t>17 virtual meetings organized, several public surveys to receive inputs in a bottom up manner, for organizing the main session.  42 NRIs presented on behalf of their respective communities on the following topics:</a:t>
            </a:r>
          </a:p>
          <a:p>
            <a:pPr marL="342900" lvl="0" indent="-342900" algn="l">
              <a:buFont typeface="+mj-lt"/>
              <a:buAutoNum type="alphaLcParenR"/>
            </a:pPr>
            <a:r>
              <a:rPr lang="en-US" sz="1600" i="1" dirty="0">
                <a:latin typeface="Cambria" panose="02040503050406030204" pitchFamily="18" charset="0"/>
              </a:rPr>
              <a:t>Access and Enhancing Opportunity for the Un-Connected and </a:t>
            </a:r>
            <a:r>
              <a:rPr lang="en-US" sz="1600" i="1" dirty="0" smtClean="0">
                <a:latin typeface="Cambria" panose="02040503050406030204" pitchFamily="18" charset="0"/>
              </a:rPr>
              <a:t>Under-Connected;</a:t>
            </a:r>
          </a:p>
          <a:p>
            <a:pPr marL="342900" lvl="0" indent="-342900" algn="l">
              <a:buFont typeface="+mj-lt"/>
              <a:buAutoNum type="alphaLcParenR"/>
            </a:pPr>
            <a:r>
              <a:rPr lang="en-US" sz="1600" i="1" dirty="0" smtClean="0">
                <a:latin typeface="Cambria" panose="02040503050406030204" pitchFamily="18" charset="0"/>
              </a:rPr>
              <a:t>Secure</a:t>
            </a:r>
            <a:r>
              <a:rPr lang="en-US" sz="1600" i="1" dirty="0">
                <a:latin typeface="Cambria" panose="02040503050406030204" pitchFamily="18" charset="0"/>
              </a:rPr>
              <a:t>, Resilient and Trusted Internet from the NRI </a:t>
            </a:r>
            <a:r>
              <a:rPr lang="en-US" sz="1600" i="1" dirty="0" smtClean="0">
                <a:latin typeface="Cambria" panose="02040503050406030204" pitchFamily="18" charset="0"/>
              </a:rPr>
              <a:t>Perspectives;</a:t>
            </a:r>
          </a:p>
          <a:p>
            <a:pPr marL="342900" lvl="0" indent="-342900" algn="l">
              <a:buFont typeface="+mj-lt"/>
              <a:buAutoNum type="alphaLcParenR"/>
            </a:pPr>
            <a:r>
              <a:rPr lang="en-US" sz="1600" i="1" dirty="0" smtClean="0">
                <a:latin typeface="Cambria" panose="02040503050406030204" pitchFamily="18" charset="0"/>
              </a:rPr>
              <a:t>Reliable </a:t>
            </a:r>
            <a:r>
              <a:rPr lang="en-US" sz="1600" i="1" dirty="0">
                <a:latin typeface="Cambria" panose="02040503050406030204" pitchFamily="18" charset="0"/>
              </a:rPr>
              <a:t>and sustainable funding sources for the NRIs events </a:t>
            </a:r>
            <a:r>
              <a:rPr lang="en-US" sz="1600" i="1" dirty="0" smtClean="0">
                <a:latin typeface="Cambria" panose="02040503050406030204" pitchFamily="18" charset="0"/>
              </a:rPr>
              <a:t>;</a:t>
            </a:r>
            <a:endParaRPr lang="en-US" sz="1600" i="1" dirty="0">
              <a:latin typeface="Cambria" panose="02040503050406030204" pitchFamily="18" charset="0"/>
            </a:endParaRPr>
          </a:p>
          <a:p>
            <a:pPr marL="342900" lvl="0" indent="-342900" algn="l">
              <a:buFont typeface="+mj-lt"/>
              <a:buAutoNum type="alphaLcParenR"/>
            </a:pPr>
            <a:r>
              <a:rPr lang="en-US" sz="1600" i="1" dirty="0" smtClean="0">
                <a:latin typeface="Cambria" panose="02040503050406030204" pitchFamily="18" charset="0"/>
              </a:rPr>
              <a:t>Challenges </a:t>
            </a:r>
            <a:r>
              <a:rPr lang="en-US" sz="1600" i="1" dirty="0">
                <a:latin typeface="Cambria" panose="02040503050406030204" pitchFamily="18" charset="0"/>
              </a:rPr>
              <a:t>in how to create more awareness about Internet Governance and why stakeholders should be actively </a:t>
            </a:r>
            <a:r>
              <a:rPr lang="en-US" sz="1600" i="1" dirty="0" smtClean="0">
                <a:latin typeface="Cambria" panose="02040503050406030204" pitchFamily="18" charset="0"/>
              </a:rPr>
              <a:t>engaging.</a:t>
            </a:r>
            <a:r>
              <a:rPr lang="en-US" sz="1600" i="1" dirty="0">
                <a:latin typeface="Cambria" panose="02040503050406030204" pitchFamily="18" charset="0"/>
              </a:rPr>
              <a:t> </a:t>
            </a:r>
            <a:endParaRPr lang="en-US" sz="1600" i="1" dirty="0" smtClean="0">
              <a:latin typeface="Cambria" panose="02040503050406030204" pitchFamily="18" charset="0"/>
            </a:endParaRPr>
          </a:p>
          <a:p>
            <a:pPr marL="342900" lvl="0" indent="-342900" algn="l">
              <a:buFont typeface="+mj-lt"/>
              <a:buAutoNum type="alphaLcParenR"/>
            </a:pPr>
            <a:endParaRPr lang="en-US" sz="1600" dirty="0" smtClean="0">
              <a:latin typeface="Cambria" panose="02040503050406030204" pitchFamily="18" charset="0"/>
            </a:endParaRPr>
          </a:p>
          <a:p>
            <a:pPr marL="342900" indent="-342900" algn="l">
              <a:buFont typeface="Arial" panose="020B0604020202020204" pitchFamily="34" charset="0"/>
              <a:buChar char="•"/>
            </a:pPr>
            <a:r>
              <a:rPr lang="en-US" sz="1600" b="1" dirty="0" smtClean="0">
                <a:solidFill>
                  <a:srgbClr val="FF0000"/>
                </a:solidFill>
                <a:latin typeface="Cambria" panose="02040503050406030204" pitchFamily="18" charset="0"/>
              </a:rPr>
              <a:t>NRIs Coordination Session</a:t>
            </a:r>
          </a:p>
          <a:p>
            <a:pPr algn="l"/>
            <a:r>
              <a:rPr lang="en-US" sz="1600" b="1" dirty="0" smtClean="0">
                <a:latin typeface="Cambria" panose="02040503050406030204" pitchFamily="18" charset="0"/>
              </a:rPr>
              <a:t>An open meeting with the IGF MAG Chair, IGF Secretariat and UNDESA on the nature of the IGF’s collaboration with the NRIs and the NRIs biggest challenges</a:t>
            </a:r>
          </a:p>
          <a:p>
            <a:pPr algn="l"/>
            <a:endParaRPr lang="en-US" sz="1600" b="1" dirty="0" smtClean="0">
              <a:latin typeface="Cambria" panose="02040503050406030204" pitchFamily="18" charset="0"/>
            </a:endParaRPr>
          </a:p>
          <a:p>
            <a:pPr marL="285750" indent="-285750" algn="l">
              <a:buFont typeface="Arial" panose="020B0604020202020204" pitchFamily="34" charset="0"/>
              <a:buChar char="•"/>
            </a:pPr>
            <a:r>
              <a:rPr lang="en-US" sz="1600" b="1" dirty="0" smtClean="0">
                <a:solidFill>
                  <a:srgbClr val="FF0000"/>
                </a:solidFill>
                <a:latin typeface="Cambria" panose="02040503050406030204" pitchFamily="18" charset="0"/>
              </a:rPr>
              <a:t>NRIs Info-Booth                                                                                                                        </a:t>
            </a:r>
          </a:p>
          <a:p>
            <a:pPr algn="l"/>
            <a:r>
              <a:rPr lang="en-US" sz="1600" b="1" dirty="0" smtClean="0">
                <a:latin typeface="Cambria" panose="02040503050406030204" pitchFamily="18" charset="0"/>
              </a:rPr>
              <a:t>Developed informational material and the NRIs schedule of face to face consultations during the meeting days with interested stakeholders. </a:t>
            </a:r>
          </a:p>
          <a:p>
            <a:pPr marL="342900" indent="-342900" algn="l">
              <a:buFont typeface="Arial" panose="020B0604020202020204" pitchFamily="34" charset="0"/>
              <a:buChar char="•"/>
            </a:pPr>
            <a:endParaRPr lang="en-US" sz="1600" b="1" dirty="0" smtClean="0">
              <a:latin typeface="Cambria" panose="02040503050406030204" pitchFamily="18" charset="0"/>
            </a:endParaRPr>
          </a:p>
          <a:p>
            <a:pPr marL="342900" indent="-342900" algn="l">
              <a:buFont typeface="Arial" panose="020B0604020202020204" pitchFamily="34" charset="0"/>
              <a:buChar char="•"/>
            </a:pPr>
            <a:endParaRPr lang="en-US" sz="2100" dirty="0"/>
          </a:p>
          <a:p>
            <a:pPr marL="285750" indent="-285750" algn="l">
              <a:buFontTx/>
              <a:buChar char="-"/>
            </a:pPr>
            <a:endParaRPr lang="en-GB" dirty="0"/>
          </a:p>
        </p:txBody>
      </p:sp>
      <p:pic>
        <p:nvPicPr>
          <p:cNvPr id="4" name="Content Placeholder 3"/>
          <p:cNvPicPr>
            <a:picLocks noChangeAspect="1"/>
          </p:cNvPicPr>
          <p:nvPr/>
        </p:nvPicPr>
        <p:blipFill>
          <a:blip r:embed="rId2"/>
          <a:stretch>
            <a:fillRect/>
          </a:stretch>
        </p:blipFill>
        <p:spPr>
          <a:xfrm>
            <a:off x="448520" y="244133"/>
            <a:ext cx="1370442" cy="667132"/>
          </a:xfrm>
          <a:prstGeom prst="rect">
            <a:avLst/>
          </a:prstGeom>
        </p:spPr>
      </p:pic>
    </p:spTree>
    <p:extLst>
      <p:ext uri="{BB962C8B-B14F-4D97-AF65-F5344CB8AC3E}">
        <p14:creationId xmlns:p14="http://schemas.microsoft.com/office/powerpoint/2010/main" val="1844337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363" y="108857"/>
            <a:ext cx="8494123" cy="859972"/>
          </a:xfrm>
        </p:spPr>
        <p:txBody>
          <a:bodyPr>
            <a:normAutofit/>
          </a:bodyPr>
          <a:lstStyle/>
          <a:p>
            <a:r>
              <a:rPr lang="en-US" sz="2400" b="1" dirty="0" smtClean="0">
                <a:latin typeface="Cambria" panose="02040503050406030204" pitchFamily="18" charset="0"/>
              </a:rPr>
              <a:t>IGF NRIs </a:t>
            </a:r>
            <a:r>
              <a:rPr lang="en-US" sz="2400" b="1" dirty="0">
                <a:latin typeface="Cambria" panose="02040503050406030204" pitchFamily="18" charset="0"/>
              </a:rPr>
              <a:t>Toolkit to assist communities in</a:t>
            </a:r>
            <a:br>
              <a:rPr lang="en-US" sz="2400" b="1" dirty="0">
                <a:latin typeface="Cambria" panose="02040503050406030204" pitchFamily="18" charset="0"/>
              </a:rPr>
            </a:br>
            <a:r>
              <a:rPr lang="en-US" sz="2400" b="1" dirty="0">
                <a:latin typeface="Cambria" panose="02040503050406030204" pitchFamily="18" charset="0"/>
              </a:rPr>
              <a:t>establishing the IGF initiatives</a:t>
            </a:r>
            <a:endParaRPr lang="en-GB" sz="1800" b="1" dirty="0">
              <a:latin typeface="Cambria" panose="02040503050406030204" pitchFamily="18" charset="0"/>
            </a:endParaRPr>
          </a:p>
        </p:txBody>
      </p:sp>
      <p:sp>
        <p:nvSpPr>
          <p:cNvPr id="3" name="Subtitle 2"/>
          <p:cNvSpPr>
            <a:spLocks noGrp="1"/>
          </p:cNvSpPr>
          <p:nvPr>
            <p:ph type="subTitle" idx="1"/>
          </p:nvPr>
        </p:nvSpPr>
        <p:spPr>
          <a:xfrm>
            <a:off x="541782" y="1545770"/>
            <a:ext cx="8241030" cy="5028765"/>
          </a:xfrm>
        </p:spPr>
        <p:txBody>
          <a:bodyPr>
            <a:normAutofit/>
          </a:bodyPr>
          <a:lstStyle/>
          <a:p>
            <a:pPr marL="285750" indent="-285750" algn="l">
              <a:buFont typeface="Arial" panose="020B0604020202020204" pitchFamily="34" charset="0"/>
              <a:buChar char="•"/>
            </a:pPr>
            <a:r>
              <a:rPr lang="en-US" sz="2400" dirty="0" smtClean="0">
                <a:latin typeface="Cambria" panose="02040503050406030204" pitchFamily="18" charset="0"/>
              </a:rPr>
              <a:t>The IGF Secretariat in collaborating with the NRIs Working Group and the NRIs have developed a publication that explains the nature of their organization.</a:t>
            </a:r>
          </a:p>
          <a:p>
            <a:pPr marL="285750" indent="-285750" algn="l">
              <a:buFont typeface="Arial" panose="020B0604020202020204" pitchFamily="34" charset="0"/>
              <a:buChar char="•"/>
            </a:pPr>
            <a:r>
              <a:rPr lang="en-US" sz="2400" dirty="0" smtClean="0">
                <a:latin typeface="Cambria" panose="02040503050406030204" pitchFamily="18" charset="0"/>
              </a:rPr>
              <a:t>It describes </a:t>
            </a:r>
            <a:r>
              <a:rPr lang="en-US" sz="2400" dirty="0">
                <a:latin typeface="Cambria" panose="02040503050406030204" pitchFamily="18" charset="0"/>
              </a:rPr>
              <a:t>the basic requirements for an IGF initiative to be listed </a:t>
            </a:r>
            <a:r>
              <a:rPr lang="en-US" sz="2400" dirty="0" smtClean="0">
                <a:latin typeface="Cambria" panose="02040503050406030204" pitchFamily="18" charset="0"/>
              </a:rPr>
              <a:t>on the </a:t>
            </a:r>
            <a:r>
              <a:rPr lang="en-US" sz="2400" dirty="0">
                <a:latin typeface="Cambria" panose="02040503050406030204" pitchFamily="18" charset="0"/>
              </a:rPr>
              <a:t>IGF website. </a:t>
            </a:r>
            <a:endParaRPr lang="en-US" sz="2400" dirty="0" smtClean="0">
              <a:latin typeface="Cambria" panose="02040503050406030204" pitchFamily="18" charset="0"/>
            </a:endParaRPr>
          </a:p>
          <a:p>
            <a:pPr marL="285750" indent="-285750" algn="l">
              <a:buFont typeface="Arial" panose="020B0604020202020204" pitchFamily="34" charset="0"/>
              <a:buChar char="•"/>
            </a:pPr>
            <a:r>
              <a:rPr lang="en-US" sz="2400" dirty="0" smtClean="0">
                <a:latin typeface="Cambria" panose="02040503050406030204" pitchFamily="18" charset="0"/>
              </a:rPr>
              <a:t>It </a:t>
            </a:r>
            <a:r>
              <a:rPr lang="en-US" sz="2400" dirty="0">
                <a:latin typeface="Cambria" panose="02040503050406030204" pitchFamily="18" charset="0"/>
              </a:rPr>
              <a:t>also offers suggestions about organizing structures.</a:t>
            </a:r>
          </a:p>
          <a:p>
            <a:pPr marL="285750" indent="-285750" algn="l">
              <a:buFont typeface="Arial" panose="020B0604020202020204" pitchFamily="34" charset="0"/>
              <a:buChar char="•"/>
            </a:pPr>
            <a:r>
              <a:rPr lang="en-US" sz="2400" dirty="0">
                <a:latin typeface="Cambria" panose="02040503050406030204" pitchFamily="18" charset="0"/>
              </a:rPr>
              <a:t>The Toolkit stands as an advisory document and is a result of the NRIs collaborative process </a:t>
            </a:r>
            <a:r>
              <a:rPr lang="en-US" sz="2400" dirty="0" smtClean="0">
                <a:latin typeface="Cambria" panose="02040503050406030204" pitchFamily="18" charset="0"/>
              </a:rPr>
              <a:t>on establishing </a:t>
            </a:r>
            <a:r>
              <a:rPr lang="en-US" sz="2400" dirty="0">
                <a:latin typeface="Cambria" panose="02040503050406030204" pitchFamily="18" charset="0"/>
              </a:rPr>
              <a:t>basic requirements such as adhering to the IGF principles. </a:t>
            </a:r>
            <a:endParaRPr lang="en-US" sz="2400" dirty="0" smtClean="0">
              <a:latin typeface="Cambria" panose="02040503050406030204" pitchFamily="18" charset="0"/>
            </a:endParaRPr>
          </a:p>
          <a:p>
            <a:pPr marL="285750" indent="-285750" algn="l">
              <a:buFont typeface="Arial" panose="020B0604020202020204" pitchFamily="34" charset="0"/>
              <a:buChar char="•"/>
            </a:pPr>
            <a:r>
              <a:rPr lang="en-US" sz="2400" dirty="0" smtClean="0">
                <a:latin typeface="Cambria" panose="02040503050406030204" pitchFamily="18" charset="0"/>
              </a:rPr>
              <a:t>It is available at the IGF website.</a:t>
            </a:r>
            <a:endParaRPr lang="en-GB" sz="2400" dirty="0"/>
          </a:p>
        </p:txBody>
      </p:sp>
    </p:spTree>
    <p:extLst>
      <p:ext uri="{BB962C8B-B14F-4D97-AF65-F5344CB8AC3E}">
        <p14:creationId xmlns:p14="http://schemas.microsoft.com/office/powerpoint/2010/main" val="27285949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HYW50dCIsIklzVGVtcGxhdGUiOmZhbHNlLCJWZXJzaW9uIjp7IiRpZCI6IjIiLCJWZXJzaW9uIjoiMy4wLjEiLCJPcmlnaW5hbEFzc2VtYmx5VmVyc2lvbiI6IjMuMDEuMDIuMDAiLCJFZGl0aW9uIjoiUGx1cyIsIklzUGx1c0VkaXRpb24iOnRydWV9LCJFZmZlY3QiOjEsIlN0eWxlIjp7IiRpZCI6IjMiLCJUaW1lYmFuZFN0eWxlIjp7IiRpZCI6IjQiLCJTY2FsZU1hcmtpbmciOjEsIlNoYXBlIjoxMCwiU2hhcGVTdHlsZSI6eyIkaWQiOiI1IiwiTWFyZ2luIjp7IiRpZCI6IjYiLCJUb3AiOjAsIkxlZnQiOjEwLCJSaWdodCI6MTAsIkJvdHRvbSI6MH0sIlBhZGRpbmciOnsiJGlkIjoiNyIsIlRvcCI6MywiTGVmdCI6MCwiUmlnaHQiOjAsIkJvdHRvbSI6M30sIkJhY2tncm91bmQiOnsiJGlkIjoiOCIsIkNvbG9yIjp7IiRpZCI6IjkiLCJBIjoyNTUsIlIiOjY5LCJHIjo5NSwiQiI6ODF9fSwiSXNWaXNpYmxlIjp0cnVlLCJXaWR0aCI6ODU4LjAsIkhlaWdodCI6Mj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QsIkZvbnROYW1lIjoiQ2FsaWJyaSIsIklzQm9sZCI6dHJ1ZSwiSXNJdGFsaWMiOmZhbHNlLCJJc1VuZGVybGluZWQiOmZhbHNlLCJQYXJlbnRTdHlsZSI6bnVsbH0sIkF1dG9TaXplIjowLCJGb3JlZ3JvdW5kIjp7IiRpZCI6IjE1IiwiQ29sb3IiOnsiJGlkIjoiMTYiLCJBIjoyNTUsIlIiOjAsIkciOjAsIkIiOjB9fSwiTWF4V2lkdGgiOiJJbmZpbml0eSIsIk1heEhlaWdodCI6IkluZmluaXR5IiwiU21hcnRGb3JlZ3JvdW5kSXNBY3RpdmUiOmZhbHNlLCJIb3Jpem9udGFsQWxpZ25tZW50IjowLCJWZXJ0aWNhbEFsaWdubWVudCI6MCwiU21hcnRGb3JlZ3JvdW5kIjpudWxsLCJNYXJnaW4iOnsiJGlkIjoiMTciLCJUb3AiOjAsIkxlZnQiOjAsIlJpZ2h0IjoyMCwiQm90dG9tIjowfSwiUGFkZGluZyI6eyIkaWQiOiIxOCIsIlRvcCI6MCwiTGVmdCI6MCwiUmlnaHQiOjAsIkJvdHRvbSI6MH0sIkJhY2tncm91bmQiOnsiJGlkIjoiMTkiLCJDb2xvciI6eyIkaWQiOiIyMCIsIkEiOjAsIlIiOjAsIkciOjAsIkIiOjB9fSwiSXNWaXNpYmxlIjpmYWxz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k5LCJHIjoxNjUsIkIiOjU1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mZhbHNlLCJTZWdtZW50U2VwYXJhdG9yT3BhY2l0eSI6MzAsIkZvbnRTZXR0aW5ncyI6eyIkaWQiOiI0MSIsIkZvbnRTaXplIjo5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U1LCJHIjowLCJCIjowfX0sIkFwcGVuZFllYXJPblllYXJDaGFuZ2UiOmZhbHNlLCJFbGFwc2VkVGltZUZvcm1hdCI6MCwiVG9kYXlNYXJrZXJQb3NpdGlvbiI6MCwiUXVpY2tQb3NpdGlvbiI6MywiQWJzb2x1dGVQb3NpdGlvbiI6MTY4Ljc1LCJNYXJnaW4iOnsiJGlkIjoiNDkiLCJUb3AiOjAsIkxlZnQiOjEwLCJSaWdodCI6MTAsIkJvdHRvbSI6MH0sIlBhZGRpbmciOnsiJGlkIjoiNTAiLCJUb3AiOjAsIkxlZnQiOjAsIlJpZ2h0IjowLCJCb3R0b20iOjB9LCJCYWNrZ3JvdW5kIjp7IiRpZCI6IjUxIiwiQ29sb3IiOnsiJGlkIjoiNTIiLCJBIjoyNTUsIlIiOjQ3LCJHIjo1NCwiQiI6MTUzfX0sIklzVmlzaWJsZSI6dHJ1ZSwiV2lkdGgiOjAuMCwiSGVpZ2h0IjowLjAsIkJvcmRlclN0eWxlIjpudWxsLCJQYXJlbnRTdHlsZSI6bnVsbH0sIkRlZmF1bHRNaWxlc3RvbmVTdHlsZSI6eyIkaWQiOiI1MyIsIlNoYXBlIjoy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NzksIkciOjEyOSwiQiI6MTg5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MuMCwiSGVpZ2h0IjoxMy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A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2OSwiRyI6OTUsIkIiOjgx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ZGRkIE1NTSBkIiwiU2VwYXJhdG9yIjoiLyIsIlVzZUludGVybmF0aW9uYWxEYXRlRm9ybWF0IjpmYWxzZX0sIklzVmlzaWJsZSI6dHJ1ZSwiUGFyZW50U3R5bGUiOm51bGx9LCJEZWZhdWx0VGFza1N0eWxlIjp7IiRpZCI6IjgwIiwiU2hhcGUiOjEsIlNoYXBlVGhpY2tuZXNzIjow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OTksIkciOjE2NSwiQiI6NTV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5OSwiRyI6MTY1LCJCIjo1NX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yMDQsIkciOjIwNCwiQiI6MjA0fX0sIkxpbmVXZWlnaHQiOjAuMCwiTGluZVR5cGUiOjAsIlBhcmVudFN0eWxlIjpudWxsfSwiVmVydGljYWxDb25uZWN0b3JTdHlsZSI6eyIkaWQiOiI5OCIsIkxpbmVDb2xvciI6eyIkaWQiOiI5OSIsIiR0eXBlIjoiTkxSRS5Db21tb24uRG9tLlNvbGlkQ29sb3JCcnVzaCwgTkxSRS5Db21tb24iLCJDb2xvciI6eyIkaWQiOiIxMDAiLCJBIjoyNTUsIlIiOjIwNCwiRyI6MjA0LCJCIjoyMDR9fSwiTGluZVdlaWdodCI6MS4wLCJMaW5lVHlwZSI6MCwiUGFyZW50U3R5bGUiOm51bGx9LCJNYXJnaW4iOm51bGwsIlN0YXJ0RGF0ZVBvc2l0aW9uIjozLCJFbmREYXRlUG9zaXRpb24iOjMsIlRpdGxlUG9zaXRpb24iOjQsIkR1cmF0aW9uUG9zaXRpb24iOjYsIlBlcmNlbnRhZ2VDb21wbGV0ZWRQb3NpdGlvbiI6NiwiU3BhY2luZyI6NSwiSXNCZWxvd1RpbWViYW5kIjp0cnV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MC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NzIwLjAsIk1heEhlaWdodCI6IkluZmluaXR5IiwiU21hcnRGb3JlZ3JvdW5kSXNBY3RpdmUiOmZhbHNlLCJIb3Jpem9udGFsQWxpZ25tZW50Ijow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Y5LCJHIjo5NSwiQiI6ODF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U1NIGQiLCJTZXBhcmF0b3IiOiIvIiwiVXNlSW50ZXJuYXRpb25hbERhdGVGb3JtYXQiOmZhbHNlfSwiSXNWaXNpYmxlIjp0cnVlLCJQYXJlbnRTdHlsZSI6bnVsbH0sIlNob3dFbGFwc2VkVGltZUdyYWRpZW50U3R5bGUiOmZhbHNlfSwiU2NhbGUiOnsiJGlkIjoiMTIyIiwiU3RhcnREYXRlIjoiMjAxNS0wMS0wMVQyMzo1OTo1OS45OTlaIiwiRW5kRGF0ZSI6IjIwMTYtMTItMzFUMjM6NTk6NTkuOTk5WiIsIkZvcm1hdCI6Ik1NTSIsIlR5cGUiOjIsIkF1dG9EYXRlUmFuZ2UiOnRydWUsIldvcmtpbmdEYXlzIjozMSwiVG9kYXlNYXJrZXJUZXh0IjoiVG9kYXkiLCJBdXRvU2NhbGVUeXBlIjpmYWxzZX0sIk1pbGVzdG9uZXMiOlt7IiRpZCI6IjEyMyIsIkRhdGUiOiIyMDE2LTAxLTAxVDIzOjU5OjU5Ljk5OVoiLCJTdHlsZSI6eyIkaWQiOiIxMjQiLCJTaGFwZSI6MiwiQ29ubmVjdG9yTWFyZ2luIjp7IiRyZWYiOiI1NCJ9LCJDb25uZWN0b3JTdHlsZSI6eyIkaWQiOiIxMjUiLCJMaW5lQ29sb3IiOnsiJGlkIjoiMTI2IiwiJHR5cGUiOiJOTFJFLkNvbW1vbi5Eb20uU29saWRDb2xvckJydXNoLCBOTFJFLkNvbW1vbiIsIkNvbG9yIjp7IiRpZCI6IjEyNyIsIkEiOjg5LCJSIjo5MSwiRyI6MTU1LCJCIjoyMTN9fSwiTGluZVdlaWdodCI6MS4wLCJMaW5lVHlwZSI6MCwiUGFyZW50U3R5bGUiOnsiJHJlZiI6IjU1In19LCJJc0JlbG93VGltZWJhbmQiOnRydWUsIkhpZGVEYXRlIjpmYWxzZSwiU2hhcGVTaXplIjozLCJTcGFjaW5nIjoyLjAsIlBhZGRpbmciOnsiJHJlZiI6IjU4In0sIlNoYXBlU3R5bGUiOnsiJGlkIjoiMTI4IiwiTWFyZ2luIjp7IiRyZWYiOiI2MCJ9LCJQYWRkaW5nIjp7IiRyZWYiOiI2MSJ9LCJCYWNrZ3JvdW5kIjp7IiRpZCI6IjEyOSIsIkNvbG9yIjp7IiRpZCI6IjEzMCIsIkEiOjI1NSwiUiI6OTEsIkciOjE1NSwiQiI6MjEzfX0sIklzVmlzaWJsZSI6dHJ1ZSwiV2lkdGgiOjEwLjAsIkhlaWdodCI6OS43NSwiQm9yZGVyU3R5bGUiOnsiJGlkIjoiMTMxIiwiTGluZUNvbG9yIjp7IiRyZWYiOiI2MyJ9LCJMaW5lV2VpZ2h0IjowLjAsIkxpbmVUeXBlIjowLCJQYXJlbnRTdHlsZSI6eyIkcmVmIjoiNjIifX0sIlBhcmVudFN0eWxlIjp7IiRyZWYiOiI1OSJ9fSwiVGl0bGVTdHlsZSI6eyIkaWQiOiIxMzIiLCJGb250U2V0dGluZ3MiOnsiJGlkIjoiMTMzIiwiRm9udFNpemUiOjgsIkZvbnROYW1lIjoiQ2FsaWJyaSIsIklzQm9sZCI6dHJ1ZSwiSXNJdGFsaWMiOmZhbHNlLCJJc1VuZGVybGluZWQiOmZhbHNlLCJQYXJlbnRTdHlsZSI6eyIkcmVmIjoiNjYifX0sIkF1dG9TaXplIjoyLCJGb3JlZ3JvdW5kIjp7IiRpZCI6IjEzNCIsIkNvbG9yIjp7IiRpZCI6IjEzNSIsIkEiOjI1NSwiUiI6NjgsIkciOjg0LCJCIjoxMDZ9fSwiTWF4V2lkdGgiOjgx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zNiIsIkxpbmVDb2xvciI6bnVsbCwiTGluZVdlaWdodCI6MC4wLCJMaW5lVHlwZSI6MCwiUGFyZW50U3R5bGUiOm51bGx9LCJQYXJlbnRTdHlsZSI6eyIkcmVmIjoiNjUifX0sIkRhdGVTdHlsZSI6eyIkaWQiOiIxMzciLCJGb250U2V0dGluZ3MiOnsiJGlkIjoiMTM4IiwiRm9udFNpemUiOjcsIkZvbnROYW1lIjoiQ2FsaWJyaSIsIklzQm9sZCI6ZmFsc2UsIklzSXRhbGljIjpmYWxzZSwiSXNVbmRlcmxpbmVkIjpmYWxzZSwiUGFyZW50U3R5bGUiOnsiJHJlZiI6IjczIn19LCJBdXRvU2l6ZSI6MiwiRm9yZWdyb3VuZCI6eyIkaWQiOiIxMzkiLCJDb2xvciI6eyIkaWQiOiIxNDAiLCJBIjoyNTUsIlIiOjY4LCJHIjo4NCwiQiI6MTA2fX0sIk1heFdpZHRoIjoyOS4yNS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QxIiwiTGluZUNvbG9yIjpudWxsLCJMaW5lV2VpZ2h0IjowLjAsIkxpbmVUeXBlIjowLCJQYXJlbnRTdHlsZSI6bnVsbH0sIlBhcmVudFN0eWxlIjp7IiRyZWYiOiI3MiJ9fSwiRGF0ZUZvcm1hdCI6eyIkaWQiOiIxNDIiLCJGb3JtYXRTdHJpbmciOiJkZGQgTU1NIGQiLCJTZXBhcmF0b3IiOiIvIiwiVXNlSW50ZXJuYXRpb25hbERhdGVGb3JtYXQiOmZhbHNlfSwiSXNWaXNpYmxlIjp0cnVlLCJQYXJlbnRTdHlsZSI6eyIkcmVmIjoiNTMifX0sIlBvc2l0aW9uIjp7IiRpZCI6IjE0MyIsIlJhdGlvIjowLjMyNjQ4OTE3NDkyNTI1MDc2LCJJc0N1c3RvbSI6dHJ1ZX0sIklkIjoiNjA4ZDYyZDktMmY0Zi00ZDIyLThhMDMtYjZlYTYyOWJjNTVkIiwiSW1wb3J0SWQiOm51bGwsIlRpdGxlIjoiRW50ZXIgTWlsZXN0b25lIDEgIEhlcmUiLCJOb3RlIjpudWxsLCJIeXBlcmxpbmsiOm51bGwsIklzQ2hhbmdlZCI6ZmFsc2UsIklzTmV3IjpmYWxzZX0seyIkaWQiOiIxNDQiLCJEYXRlIjoiMjAxNi0wMi0wMVQyMzo1OTo1OS45OTlaIiwiU3R5bGUiOnsiJGlkIjoiMTQ1IiwiU2hhcGUiOjQsIkNvbm5lY3Rvck1hcmdpbiI6eyIkcmVmIjoiNTQifSwiQ29ubmVjdG9yU3R5bGUiOnsiJGlkIjoiMTQ2IiwiTGluZUNvbG9yIjp7IiRpZCI6IjE0NyIsIiR0eXBlIjoiTkxSRS5Db21tb24uRG9tLlNvbGlkQ29sb3JCcnVzaCwgTkxSRS5Db21tb24iLCJDb2xvciI6eyIkaWQiOiIxNDgiLCJBIjoyNTUsIlIiOjkxLCJHIjoxNTUsIkIiOjIxM319LCJMaW5lV2VpZ2h0IjoxLjAsIkxpbmVUeXBlIjowLCJQYXJlbnRTdHlsZSI6eyIkcmVmIjoiNTUifX0sIklzQmVsb3dUaW1lYmFuZCI6dHJ1ZSwiSGlkZURhdGUiOmZhbHNlLCJTaGFwZVNpemUiOjMsIlNwYWNpbmciOjIuMCwiUGFkZGluZyI6eyIkcmVmIjoiNTgifSwiU2hhcGVTdHlsZSI6eyIkaWQiOiIxNDkiLCJNYXJnaW4iOnsiJHJlZiI6IjYwIn0sIlBhZGRpbmciOnsiJHJlZiI6IjYxIn0sIkJhY2tncm91bmQiOnsiJHJlZiI6IjE0NyJ9LCJJc1Zpc2libGUiOnRydWUsIldpZHRoIjo5LjAsIkhlaWdodCI6MTAuNSwiQm9yZGVyU3R5bGUiOnsiJGlkIjoiMTUwIiwiTGluZUNvbG9yIjp7IiRyZWYiOiI2MyJ9LCJMaW5lV2VpZ2h0IjowLjAsIkxpbmVUeXBlIjowLCJQYXJlbnRTdHlsZSI6eyIkcmVmIjoiNjIifX0sIlBhcmVudFN0eWxlIjp7IiRyZWYiOiI1OSJ9fSwiVGl0bGVTdHlsZSI6eyIkaWQiOiIxNTEiLCJGb250U2V0dGluZ3MiOnsiJGlkIjoiMTUyIiwiRm9udFNpemUiOjgsIkZvbnROYW1lIjoiQ2FsaWJyaSIsIklzQm9sZCI6dHJ1ZSwiSXNJdGFsaWMiOmZhbHNlLCJJc1VuZGVybGluZWQiOmZhbHNlLCJQYXJlbnRTdHlsZSI6eyIkcmVmIjoiNjYifX0sIkF1dG9TaXplIjoyLCJGb3JlZ3JvdW5kIjp7IiRpZCI6IjE1MyIsIkNvbG9yIjp7IiRpZCI6IjE1NCIsIkEiOjI1NSwiUiI6NjgsIkciOjg0LCJCIjoxMDZ9fSwiTWF4V2lkdGgiOjgx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NSIsIkxpbmVDb2xvciI6bnVsbCwiTGluZVdlaWdodCI6MC4wLCJMaW5lVHlwZSI6MCwiUGFyZW50U3R5bGUiOm51bGx9LCJQYXJlbnRTdHlsZSI6eyIkcmVmIjoiNjUifX0sIkRhdGVTdHlsZSI6eyIkaWQiOiIxNTYiLCJGb250U2V0dGluZ3MiOnsiJGlkIjoiMTU3IiwiRm9udFNpemUiOjcsIkZvbnROYW1lIjoiQ2FsaWJyaSIsIklzQm9sZCI6ZmFsc2UsIklzSXRhbGljIjpmYWxzZSwiSXNVbmRlcmxpbmVkIjpmYWxzZSwiUGFyZW50U3R5bGUiOnsiJHJlZiI6IjczIn19LCJBdXRvU2l6ZSI6MiwiRm9yZWdyb3VuZCI6eyIkaWQiOiIxNTgiLCJDb2xvciI6eyIkaWQiOiIxNTkiLCJBIjoyNTUsIlIiOjY4LCJHIjo4NCwiQiI6MTA2fX0sIk1heFdpZHRoIjoz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jAiLCJMaW5lQ29sb3IiOm51bGwsIkxpbmVXZWlnaHQiOjAuMCwiTGluZVR5cGUiOjAsIlBhcmVudFN0eWxlIjpudWxsfSwiUGFyZW50U3R5bGUiOnsiJHJlZiI6IjcyIn19LCJEYXRlRm9ybWF0Ijp7IiRpZCI6IjE2MSIsIkZvcm1hdFN0cmluZyI6ImRkZCBNTU0gZCIsIlNlcGFyYXRvciI6Ii8iLCJVc2VJbnRlcm5hdGlvbmFsRGF0ZUZvcm1hdCI6ZmFsc2V9LCJJc1Zpc2libGUiOnRydWUsIlBhcmVudFN0eWxlIjp7IiRyZWYiOiI1MyJ9fSwiUG9zaXRpb24iOnsiJGlkIjoiMTYyIiwiUmF0aW8iOjAuMDc1MzAyNTU0OTQyOTQzNDI1LCJJc0N1c3RvbSI6dHJ1ZX0sIklkIjoiZmYxNTdlZDItOTZmMC00YTFmLWJhMjUtNWQ4NzNlOWQ1YTUyIiwiSW1wb3J0SWQiOm51bGwsIlRpdGxlIjoiRW50ZXIgTWlsZXN0b25lIDIgIEhlcmUiLCJOb3RlIjpudWxsLCJIeXBlcmxpbmsiOm51bGwsIklzQ2hhbmdlZCI6ZmFsc2UsIklzTmV3IjpmYWxzZX0seyIkaWQiOiIxNjMiLCJEYXRlIjoiMjAxNi0wMy0yN1QyMzo1OTo1OS45OTlaIiwiU3R5bGUiOnsiJGlkIjoiMTY0IiwiU2hhcGUiOjAsIkNvbm5lY3Rvck1hcmdpbiI6eyIkcmVmIjoiNTQifSwiQ29ubmVjdG9yU3R5bGUiOnsiJGlkIjoiMTY1IiwiTGluZUNvbG9yIjp7IiRpZCI6IjE2NiIsIiR0eXBlIjoiTkxSRS5Db21tb24uRG9tLlNvbGlkQ29sb3JCcnVzaCwgTkxSRS5Db21tb24iLCJDb2xvciI6eyIkaWQiOiIxNjciLCJBIjoyNTUsIlIiOjIzNywiRyI6MTI1LCJCIjo0OX19LCJMaW5lV2VpZ2h0IjoxLjAsIkxpbmVUeXBlIjowLCJQYXJlbnRTdHlsZSI6eyIkcmVmIjoiNTUifX0sIklzQmVsb3dUaW1lYmFuZCI6dHJ1ZSwiSGlkZURhdGUiOmZhbHNlLCJTaGFwZVNpemUiOjMsIlNwYWNpbmciOjIuMCwiUGFkZGluZyI6eyIkcmVmIjoiNTgifSwiU2hhcGVTdHlsZSI6eyIkaWQiOiIxNjgiLCJNYXJnaW4iOnsiJHJlZiI6IjYwIn0sIlBhZGRpbmciOnsiJHJlZiI6IjYxIn0sIkJhY2tncm91bmQiOnsiJHJlZiI6IjE2NiJ9LCJJc1Zpc2libGUiOnRydWUsIldpZHRoIjo5LjAsIkhlaWdodCI6MTAuNSwiQm9yZGVyU3R5bGUiOnsiJGlkIjoiMTY5IiwiTGluZUNvbG9yIjp7IiRyZWYiOiI2MyJ9LCJMaW5lV2VpZ2h0IjowLjAsIkxpbmVUeXBlIjowLCJQYXJlbnRTdHlsZSI6eyIkcmVmIjoiNjIifX0sIlBhcmVudFN0eWxlIjp7IiRyZWYiOiI1OSJ9fSwiVGl0bGVTdHlsZSI6eyIkaWQiOiIxNzAiLCJGb250U2V0dGluZ3MiOnsiJGlkIjoiMTcxIiwiRm9udFNpemUiOjgsIkZvbnROYW1lIjoiQ2FsaWJyaSIsIklzQm9sZCI6dHJ1ZSwiSXNJdGFsaWMiOmZhbHNlLCJJc1VuZGVybGluZWQiOmZhbHNlLCJQYXJlbnRTdHlsZSI6eyIkcmVmIjoiNjYifX0sIkF1dG9TaXplIjoyLCJGb3JlZ3JvdW5kIjp7IiRpZCI6IjE3MiIsIkNvbG9yIjp7IiRpZCI6IjE3MyIsIkEiOjI1NSwiUiI6MjM3LCJHIjoxMjUsIkIiOjQ5fX0sIk1heFdpZHRoIjo4MS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QiLCJMaW5lQ29sb3IiOm51bGwsIkxpbmVXZWlnaHQiOjAuMCwiTGluZVR5cGUiOjAsIlBhcmVudFN0eWxlIjpudWxsfSwiUGFyZW50U3R5bGUiOnsiJHJlZiI6IjY1In19LCJEYXRlU3R5bGUiOnsiJGlkIjoiMTc1IiwiRm9udFNldHRpbmdzIjp7IiRpZCI6IjE3NiIsIkZvbnRTaXplIjo3LCJGb250TmFtZSI6IkNhbGlicmkiLCJJc0JvbGQiOmZhbHNlLCJJc0l0YWxpYyI6ZmFsc2UsIklzVW5kZXJsaW5lZCI6ZmFsc2UsIlBhcmVudFN0eWxlIjp7IiRyZWYiOiI3MyJ9fSwiQXV0b1NpemUiOjIsIkZvcmVncm91bmQiOnsiJGlkIjoiMTc3IiwiQ29sb3IiOnsiJGlkIjoiMTc4IiwiQSI6MjU1LCJSIjo2OCwiRyI6ODQsIkIiOjEwNn19LCJNYXhXaWR0aCI6MzEuNS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c5IiwiTGluZUNvbG9yIjpudWxsLCJMaW5lV2VpZ2h0IjowLjAsIkxpbmVUeXBlIjowLCJQYXJlbnRTdHlsZSI6bnVsbH0sIlBhcmVudFN0eWxlIjp7IiRyZWYiOiI3MiJ9fSwiRGF0ZUZvcm1hdCI6eyIkaWQiOiIxODAiLCJGb3JtYXRTdHJpbmciOiJkZGQgTU1NIGQiLCJTZXBhcmF0b3IiOiIvIiwiVXNlSW50ZXJuYXRpb25hbERhdGVGb3JtYXQiOmZhbHNlfSwiSXNWaXNpYmxlIjp0cnVlLCJQYXJlbnRTdHlsZSI6eyIkcmVmIjoiNTMifX0sIlBvc2l0aW9uIjp7IiRpZCI6IjE4MSIsIlJhdGlvIjowLjI1NzEwODIwMDkyMDk1MjcxLCJJc0N1c3RvbSI6dHJ1ZX0sIklkIjoiYTdlYzQ5NjUtNTBmYS00M2UzLTgxZDUtMDVjOWUyMGQxZGQ5IiwiSW1wb3J0SWQiOm51bGwsIlRpdGxlIjoiRW50ZXIgTWlsZXN0b25lIDMgIEhlcmUiLCJOb3RlIjpudWxsLCJIeXBlcmxpbmsiOm51bGwsIklzQ2hhbmdlZCI6ZmFsc2UsIklzTmV3IjpmYWxzZX0seyIkaWQiOiIxODIiLCJEYXRlIjoiMjAxNi0wNC0wMVQyMzo1OTo1OS45OTlaIiwiU3R5bGUiOnsiJGlkIjoiMTgzIiwiU2hhcGUiOjAsIkNvbm5lY3Rvck1hcmdpbiI6eyIkcmVmIjoiNTQifSwiQ29ubmVjdG9yU3R5bGUiOnsiJGlkIjoiMTg0IiwiTGluZUNvbG9yIjp7IiRpZCI6IjE4NSIsIiR0eXBlIjoiTkxSRS5Db21tb24uRG9tLlNvbGlkQ29sb3JCcnVzaCwgTkxSRS5Db21tb24iLCJDb2xvciI6eyIkaWQiOiIxODYiLCJBIjoyNTUsIlIiOjE2NSwiRyI6MTY1LCJCIjoxNjV9fSwiTGluZVdlaWdodCI6MS4wLCJMaW5lVHlwZSI6MCwiUGFyZW50U3R5bGUiOnsiJHJlZiI6IjU1In19LCJJc0JlbG93VGltZWJhbmQiOnRydWUsIkhpZGVEYXRlIjpmYWxzZSwiU2hhcGVTaXplIjozLCJTcGFjaW5nIjoyLjAsIlBhZGRpbmciOnsiJHJlZiI6IjU4In0sIlNoYXBlU3R5bGUiOnsiJGlkIjoiMTg3IiwiTWFyZ2luIjp7IiRyZWYiOiI2MCJ9LCJQYWRkaW5nIjp7IiRyZWYiOiI2MSJ9LCJCYWNrZ3JvdW5kIjp7IiRyZWYiOiIxODUifSwiSXNWaXNpYmxlIjp0cnVlLCJXaWR0aCI6OS4wLCJIZWlnaHQiOjEwLjUsIkJvcmRlclN0eWxlIjp7IiRpZCI6IjE4OCIsIkxpbmVDb2xvciI6eyIkcmVmIjoiNjMifSwiTGluZVdlaWdodCI6MC4wLCJMaW5lVHlwZSI6MCwiUGFyZW50U3R5bGUiOnsiJHJlZiI6IjYyIn19LCJQYXJlbnRTdHlsZSI6eyIkcmVmIjoiNTkifX0sIlRpdGxlU3R5bGUiOnsiJGlkIjoiMTg5IiwiRm9udFNldHRpbmdzIjp7IiRpZCI6IjE5MCIsIkZvbnRTaXplIjo4LCJGb250TmFtZSI6IkNhbGlicmkiLCJJc0JvbGQiOnRydWUsIklzSXRhbGljIjpmYWxzZSwiSXNVbmRlcmxpbmVkIjpmYWxzZSwiUGFyZW50U3R5bGUiOnsiJHJlZiI6IjY2In19LCJBdXRvU2l6ZSI6MiwiRm9yZWdyb3VuZCI6eyIkaWQiOiIxOTEiLCJDb2xvciI6eyIkaWQiOiIxOTIiLCJBIjoyNTUsIlIiOjE2NSwiRyI6MTY1LCJCIjoxNjV9fSwiTWF4V2lkdGgiOjgx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5MyIsIkxpbmVDb2xvciI6bnVsbCwiTGluZVdlaWdodCI6MC4wLCJMaW5lVHlwZSI6MCwiUGFyZW50U3R5bGUiOm51bGx9LCJQYXJlbnRTdHlsZSI6eyIkcmVmIjoiNjUifX0sIkRhdGVTdHlsZSI6eyIkaWQiOiIxOTQiLCJGb250U2V0dGluZ3MiOnsiJGlkIjoiMTk1IiwiRm9udFNpemUiOjcsIkZvbnROYW1lIjoiQ2FsaWJyaSIsIklzQm9sZCI6ZmFsc2UsIklzSXRhbGljIjpmYWxzZSwiSXNVbmRlcmxpbmVkIjpmYWxzZSwiUGFyZW50U3R5bGUiOnsiJHJlZiI6IjczIn19LCJBdXRvU2l6ZSI6MiwiRm9yZWdyb3VuZCI6eyIkaWQiOiIxOTYiLCJDb2xvciI6eyIkaWQiOiIxOTciLCJBIjoyNTUsIlIiOjY4LCJHIjo4NCwiQiI6MTA2fX0sIk1heFdpZHRoIjozMi4yNS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k4IiwiTGluZUNvbG9yIjpudWxsLCJMaW5lV2VpZ2h0IjowLjAsIkxpbmVUeXBlIjowLCJQYXJlbnRTdHlsZSI6bnVsbH0sIlBhcmVudFN0eWxlIjp7IiRyZWYiOiI3MiJ9fSwiRGF0ZUZvcm1hdCI6eyIkaWQiOiIxOTkiLCJGb3JtYXRTdHJpbmciOiJkZGQgTU1NIGQiLCJTZXBhcmF0b3IiOiIvIiwiVXNlSW50ZXJuYXRpb25hbERhdGVGb3JtYXQiOmZhbHNlfSwiSXNWaXNpYmxlIjp0cnVlLCJQYXJlbnRTdHlsZSI6eyIkcmVmIjoiNTMifX0sIlBvc2l0aW9uIjp7IiRpZCI6IjIwMCIsIlJhdGlvIjowLjIwNjIyODc4NjA0NDY1MDYxLCJJc0N1c3RvbSI6dHJ1ZX0sIklkIjoiMzJlNzU0YTQtYWQ4OS00NTIyLWIyYzYtOGY2NjdjN2UzYjkyIiwiSW1wb3J0SWQiOm51bGwsIlRpdGxlIjoiRW50ZXIgTWlsZXN0b25lIDQgIEhlcmUiLCJOb3RlIjpudWxsLCJIeXBlcmxpbmsiOm51bGwsIklzQ2hhbmdlZCI6ZmFsc2UsIklzTmV3IjpmYWxzZX0seyIkaWQiOiIyMDEiLCJEYXRlIjoiMjAxNi0wNC0wNlQyMzo1OTo1OS45OTlaIiwiU3R5bGUiOnsiJGlkIjoiMjAyIiwiU2hhcGUiOjAsIkNvbm5lY3Rvck1hcmdpbiI6eyIkcmVmIjoiNTQifSwiQ29ubmVjdG9yU3R5bGUiOnsiJGlkIjoiMjAzIiwiTGluZUNvbG9yIjp7IiRpZCI6IjIwNCIsIiR0eXBlIjoiTkxSRS5Db21tb24uRG9tLlNvbGlkQ29sb3JCcnVzaCwgTkxSRS5Db21tb24iLCJDb2xvciI6eyIkaWQiOiIyMDUiLCJBIjoyNTUsIlIiOjI1NSwiRyI6MTkyLCJCIjowfX0sIkxpbmVXZWlnaHQiOjEuMCwiTGluZVR5cGUiOjAsIlBhcmVudFN0eWxlIjp7IiRyZWYiOiI1NSJ9fSwiSXNCZWxvd1RpbWViYW5kIjp0cnVlLCJIaWRlRGF0ZSI6ZmFsc2UsIlNoYXBlU2l6ZSI6MywiU3BhY2luZyI6Mi4wLCJQYWRkaW5nIjp7IiRyZWYiOiI1OCJ9LCJTaGFwZVN0eWxlIjp7IiRpZCI6IjIwNiIsIk1hcmdpbiI6eyIkcmVmIjoiNjAifSwiUGFkZGluZyI6eyIkcmVmIjoiNjEifSwiQmFja2dyb3VuZCI6eyIkcmVmIjoiMjA0In0sIklzVmlzaWJsZSI6dHJ1ZSwiV2lkdGgiOjkuMCwiSGVpZ2h0IjoxMC41LCJCb3JkZXJTdHlsZSI6eyIkaWQiOiIyMDciLCJMaW5lQ29sb3IiOnsiJHJlZiI6IjYzIn0sIkxpbmVXZWlnaHQiOjAuMCwiTGluZVR5cGUiOjAsIlBhcmVudFN0eWxlIjp7IiRyZWYiOiI2MiJ9fSwiUGFyZW50U3R5bGUiOnsiJHJlZiI6IjU5In19LCJUaXRsZVN0eWxlIjp7IiRpZCI6IjIwOCIsIkZvbnRTZXR0aW5ncyI6eyIkaWQiOiIyMDkiLCJGb250U2l6ZSI6OCwiRm9udE5hbWUiOiJDYWxpYnJpIiwiSXNCb2xkIjp0cnVlLCJJc0l0YWxpYyI6ZmFsc2UsIklzVW5kZXJsaW5lZCI6ZmFsc2UsIlBhcmVudFN0eWxlIjp7IiRyZWYiOiI2NiJ9fSwiQXV0b1NpemUiOjIsIkZvcmVncm91bmQiOnsiJGlkIjoiMjEwIiwiQ29sb3IiOnsiJGlkIjoiMjExIiwiQSI6MjU1LCJSIjoyNTUsIkciOjE5MiwiQiI6MH19LCJNYXhXaWR0aCI6ODE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EyIiwiTGluZUNvbG9yIjpudWxsLCJMaW5lV2VpZ2h0IjowLjAsIkxpbmVUeXBlIjowLCJQYXJlbnRTdHlsZSI6bnVsbH0sIlBhcmVudFN0eWxlIjp7IiRyZWYiOiI2NSJ9fSwiRGF0ZVN0eWxlIjp7IiRpZCI6IjIxMyIsIkZvbnRTZXR0aW5ncyI6eyIkaWQiOiIyMTQiLCJGb250U2l6ZSI6NywiRm9udE5hbWUiOiJDYWxpYnJpIiwiSXNCb2xkIjpmYWxzZSwiSXNJdGFsaWMiOmZhbHNlLCJJc1VuZGVybGluZWQiOmZhbHNlLCJQYXJlbnRTdHlsZSI6eyIkcmVmIjoiNzMifX0sIkF1dG9TaXplIjoyLCJGb3JlZ3JvdW5kIjp7IiRpZCI6IjIxNSIsIkNvbG9yIjp7IiRpZCI6IjIxNiIsIkEiOjI1NSwiUiI6NjgsIkciOjg0LCJCIjoxMDZ9fSwiTWF4V2lkdGgiOjMz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xNyIsIkxpbmVDb2xvciI6bnVsbCwiTGluZVdlaWdodCI6MC4wLCJMaW5lVHlwZSI6MCwiUGFyZW50U3R5bGUiOm51bGx9LCJQYXJlbnRTdHlsZSI6eyIkcmVmIjoiNzIifX0sIkRhdGVGb3JtYXQiOnsiJGlkIjoiMjE4IiwiRm9ybWF0U3RyaW5nIjoiZGRkIE1NTSBkIiwiU2VwYXJhdG9yIjoiLyIsIlVzZUludGVybmF0aW9uYWxEYXRlRm9ybWF0IjpmYWxzZX0sIklzVmlzaWJsZSI6dHJ1ZSwiUGFyZW50U3R5bGUiOnsiJHJlZiI6IjUzIn19LCJQb3NpdGlvbiI6eyIkaWQiOiIyMTkiLCJSYXRpbyI6MC4xNTUzNDg5MTkwNTYwOCwiSXNDdXN0b20iOnRydWV9LCJJZCI6IjcwMjA1NmRhLTM4MTItNDYwNy05YWFhLWE2YzAzYThkOTQwMSIsIkltcG9ydElkIjpudWxsLCJUaXRsZSI6IkVudGVyIE1pbGVzdG9uZSA1ICBIZXJlIiwiTm90ZSI6bnVsbCwiSHlwZXJsaW5rIjpudWxsLCJJc0NoYW5nZWQiOmZhbHNlLCJJc05ldyI6ZmFsc2V9LHsiJGlkIjoiMjIwIiwiRGF0ZSI6IjIwMTYtMDYtMDFUMjM6NTk6NTkuOTk5WiIsIlN0eWxlIjp7IiRpZCI6IjIyMSIsIlNoYXBlIjo2LCJDb25uZWN0b3JNYXJnaW4iOnsiJHJlZiI6IjU0In0sIkNvbm5lY3RvclN0eWxlIjp7IiRpZCI6IjIyMiIsIkxpbmVDb2xvciI6eyIkaWQiOiIyMjMiLCIkdHlwZSI6Ik5MUkUuQ29tbW9uLkRvbS5Tb2xpZENvbG9yQnJ1c2gsIE5MUkUuQ29tbW9uIiwiQ29sb3IiOnsiJGlkIjoiMjI0IiwiQSI6MjU1LCJSIjo2OCwiRyI6MTE0LCJCIjoxOTZ9fSwiTGluZVdlaWdodCI6MS4wLCJMaW5lVHlwZSI6MCwiUGFyZW50U3R5bGUiOnsiJHJlZiI6IjU1In19LCJJc0JlbG93VGltZWJhbmQiOnRydWUsIkhpZGVEYXRlIjpmYWxzZSwiU2hhcGVTaXplIjozLCJTcGFjaW5nIjoyLjAsIlBhZGRpbmciOnsiJHJlZiI6IjU4In0sIlNoYXBlU3R5bGUiOnsiJGlkIjoiMjI1IiwiTWFyZ2luIjp7IiRyZWYiOiI2MCJ9LCJQYWRkaW5nIjp7IiRyZWYiOiI2MSJ9LCJCYWNrZ3JvdW5kIjp7IiRyZWYiOiIyMjMifSwiSXNWaXNpYmxlIjp0cnVlLCJXaWR0aCI6OS4wLCJIZWlnaHQiOjEwLjUsIkJvcmRlclN0eWxlIjp7IiRpZCI6IjIyNiIsIkxpbmVDb2xvciI6eyIkcmVmIjoiNjMifSwiTGluZVdlaWdodCI6MC4wLCJMaW5lVHlwZSI6MCwiUGFyZW50U3R5bGUiOnsiJHJlZiI6IjYyIn19LCJQYXJlbnRTdHlsZSI6eyIkcmVmIjoiNTkifX0sIlRpdGxlU3R5bGUiOnsiJGlkIjoiMjI3IiwiRm9udFNldHRpbmdzIjp7IiRpZCI6IjIyOCIsIkZvbnRTaXplIjo4LCJGb250TmFtZSI6IkNhbGlicmkiLCJJc0JvbGQiOnRydWUsIklzSXRhbGljIjpmYWxzZSwiSXNVbmRlcmxpbmVkIjpmYWxzZSwiUGFyZW50U3R5bGUiOnsiJHJlZiI6IjY2In19LCJBdXRvU2l6ZSI6MiwiRm9yZWdyb3VuZCI6eyIkaWQiOiIyMjkiLCJDb2xvciI6eyIkaWQiOiIyMzAiLCJBIjoyNTUsIlIiOjY4LCJHIjoxMTQsIkIiOjE5Nn19LCJNYXhXaWR0aCI6ODE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MxIiwiTGluZUNvbG9yIjpudWxsLCJMaW5lV2VpZ2h0IjowLjAsIkxpbmVUeXBlIjowLCJQYXJlbnRTdHlsZSI6bnVsbH0sIlBhcmVudFN0eWxlIjp7IiRyZWYiOiI2NSJ9fSwiRGF0ZVN0eWxlIjp7IiRpZCI6IjIzMiIsIkZvbnRTZXR0aW5ncyI6eyIkaWQiOiIyMzMiLCJGb250U2l6ZSI6NywiRm9udE5hbWUiOiJDYWxpYnJpIiwiSXNCb2xkIjpmYWxzZSwiSXNJdGFsaWMiOmZhbHNlLCJJc1VuZGVybGluZWQiOmZhbHNlLCJQYXJlbnRTdHlsZSI6eyIkcmVmIjoiNzMifX0sIkF1dG9TaXplIjoyLCJGb3JlZ3JvdW5kIjp7IiRpZCI6IjIzNCIsIkNvbG9yIjp7IiRpZCI6IjIzNSIsIkEiOjI1NSwiUiI6NjgsIkciOjg0LCJCIjoxMDZ9fSwiTWF4V2lkdGgiOjMyLjI1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MzYiLCJMaW5lQ29sb3IiOm51bGwsIkxpbmVXZWlnaHQiOjAuMCwiTGluZVR5cGUiOjAsIlBhcmVudFN0eWxlIjpudWxsfSwiUGFyZW50U3R5bGUiOnsiJHJlZiI6IjcyIn19LCJEYXRlRm9ybWF0Ijp7IiRpZCI6IjIzNyIsIkZvcm1hdFN0cmluZyI6ImRkZCBNTU0gZCIsIlNlcGFyYXRvciI6Ii8iLCJVc2VJbnRlcm5hdGlvbmFsRGF0ZUZvcm1hdCI6ZmFsc2V9LCJJc1Zpc2libGUiOnRydWUsIlBhcmVudFN0eWxlIjp7IiRyZWYiOiI1MyJ9fSwiUG9zaXRpb24iOnsiJGlkIjoiMjM4IiwiUmF0aW8iOjAuMTA0NDY5MzkxMTUxNzEwNzksIklzQ3VzdG9tIjp0cnVlfSwiSWQiOiIxMmJlOTliYS0zZGQ0LTQ4YWEtOTczNy1iOWNmZjU0MDRhYjUiLCJJbXBvcnRJZCI6bnVsbCwiVGl0bGUiOiJFbnRlciBNaWxlc3RvbmUgNiAgSGVyZSIsIk5vdGUiOm51bGwsIkh5cGVybGluayI6bnVsbCwiSXNDaGFuZ2VkIjpmYWxzZSwiSXNOZXciOmZhbHNlfSx7IiRpZCI6IjIzOSIsIkRhdGUiOiIyMDE2LTA3LTExVDIzOjU5OjU5Ljk5OVoiLCJTdHlsZSI6eyIkaWQiOiIyNDAiLCJTaGFwZSI6NCwiQ29ubmVjdG9yTWFyZ2luIjp7IiRyZWYiOiI1NCJ9LCJDb25uZWN0b3JTdHlsZSI6eyIkaWQiOiIyNDEiLCJMaW5lQ29sb3IiOnsiJGlkIjoiMjQyIiwiJHR5cGUiOiJOTFJFLkNvbW1vbi5Eb20uU29saWRDb2xvckJydXNoLCBOTFJFLkNvbW1vbiIsIkNvbG9yIjp7IiRpZCI6IjI0MyIsIkEiOjI1NSwiUiI6MTEyLCJHIjoxNzMsIkIiOjcxfX0sIkxpbmVXZWlnaHQiOjEuMCwiTGluZVR5cGUiOjAsIlBhcmVudFN0eWxlIjp7IiRyZWYiOiI1NSJ9fSwiSXNCZWxvd1RpbWViYW5kIjp0cnVlLCJIaWRlRGF0ZSI6ZmFsc2UsIlNoYXBlU2l6ZSI6MywiU3BhY2luZyI6Mi4wLCJQYWRkaW5nIjp7IiRyZWYiOiI1OCJ9LCJTaGFwZVN0eWxlIjp7IiRpZCI6IjI0NCIsIk1hcmdpbiI6eyIkcmVmIjoiNjAifSwiUGFkZGluZyI6eyIkcmVmIjoiNjEifSwiQmFja2dyb3VuZCI6eyIkcmVmIjoiMjQyIn0sIklzVmlzaWJsZSI6dHJ1ZSwiV2lkdGgiOjkuMCwiSGVpZ2h0IjoxMC41LCJCb3JkZXJTdHlsZSI6eyIkaWQiOiIyNDUiLCJMaW5lQ29sb3IiOnsiJHJlZiI6IjYzIn0sIkxpbmVXZWlnaHQiOjAuMCwiTGluZVR5cGUiOjAsIlBhcmVudFN0eWxlIjp7IiRyZWYiOiI2MiJ9fSwiUGFyZW50U3R5bGUiOnsiJHJlZiI6IjU5In19LCJUaXRsZVN0eWxlIjp7IiRpZCI6IjI0NiIsIkZvbnRTZXR0aW5ncyI6eyIkaWQiOiIyNDciLCJGb250U2l6ZSI6OCwiRm9udE5hbWUiOiJDYWxpYnJpIiwiSXNCb2xkIjp0cnVlLCJJc0l0YWxpYyI6ZmFsc2UsIklzVW5kZXJsaW5lZCI6ZmFsc2UsIlBhcmVudFN0eWxlIjp7IiRyZWYiOiI2NiJ9fSwiQXV0b1NpemUiOjIsIkZvcmVncm91bmQiOnsiJGlkIjoiMjQ4IiwiQ29sb3IiOnsiJGlkIjoiMjQ5IiwiQSI6MjU1LCJSIjoxMTIsIkciOjE3MywiQiI6NzF9fSwiTWF4V2lkdGgiOjgx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1MCIsIkxpbmVDb2xvciI6bnVsbCwiTGluZVdlaWdodCI6MC4wLCJMaW5lVHlwZSI6MCwiUGFyZW50U3R5bGUiOm51bGx9LCJQYXJlbnRTdHlsZSI6eyIkcmVmIjoiNjUifX0sIkRhdGVTdHlsZSI6eyIkaWQiOiIyNTEiLCJGb250U2V0dGluZ3MiOnsiJGlkIjoiMjUyIiwiRm9udFNpemUiOjcsIkZvbnROYW1lIjoiQ2FsaWJyaSIsIklzQm9sZCI6ZmFsc2UsIklzSXRhbGljIjpmYWxzZSwiSXNVbmRlcmxpbmVkIjpmYWxzZSwiUGFyZW50U3R5bGUiOnsiJHJlZiI6IjczIn19LCJBdXRvU2l6ZSI6MiwiRm9yZWdyb3VuZCI6eyIkaWQiOiIyNTMiLCJDb2xvciI6eyIkaWQiOiIyNTQiLCJBIjoyNTUsIlIiOjY4LCJHIjo4NCwiQiI6MTA2fX0sIk1heFdpZHRoIjoyOS4yNS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U1IiwiTGluZUNvbG9yIjpudWxsLCJMaW5lV2VpZ2h0IjowLjAsIkxpbmVUeXBlIjowLCJQYXJlbnRTdHlsZSI6bnVsbH0sIlBhcmVudFN0eWxlIjp7IiRyZWYiOiI3MiJ9fSwiRGF0ZUZvcm1hdCI6eyIkaWQiOiIyNTYiLCJGb3JtYXRTdHJpbmciOiJkZGQgTU1NIGQiLCJTZXBhcmF0b3IiOiIvIiwiVXNlSW50ZXJuYXRpb25hbERhdGVGb3JtYXQiOmZhbHNlfSwiSXNWaXNpYmxlIjp0cnVlLCJQYXJlbnRTdHlsZSI6eyIkcmVmIjoiNTMifX0sIlBvc2l0aW9uIjp7IiRpZCI6IjI1NyIsIlJhdGlvIjowLjA4MDgwMjcxMjYxNzA5NzA4MSwiSXNDdXN0b20iOmZhbHNlfSwiSWQiOiI0NjIxMTVkZC1hODMxLTQ3YjYtOGMwZC1mMzY3NjUyMjVlZTEiLCJJbXBvcnRJZCI6bnVsbCwiVGl0bGUiOiJFbnRlciBNaWxlc3RvbmUgNyAgSGVyZSIsIk5vdGUiOm51bGwsIkh5cGVybGluayI6bnVsbCwiSXNDaGFuZ2VkIjpmYWxzZSwiSXNOZXciOmZhbHNlfSx7IiRpZCI6IjI1OCIsIkRhdGUiOiIyMDE2LTA4LTIxVDIzOjU5OjU5Ljk5OVoiLCJTdHlsZSI6eyIkaWQiOiIyNTkiLCJTaGFwZSI6NCwiQ29ubmVjdG9yTWFyZ2luIjp7IiRyZWYiOiI1NCJ9LCJDb25uZWN0b3JTdHlsZSI6eyIkaWQiOiIyNjAiLCJMaW5lQ29sb3IiOnsiJGlkIjoiMjYxIiwiJHR5cGUiOiJOTFJFLkNvbW1vbi5Eb20uU29saWRDb2xvckJydXNoLCBOTFJFLkNvbW1vbiIsIkNvbG9yIjp7IiRpZCI6IjI2MiIsIkEiOjI1NSwiUiI6NjgsIkciOjg0LCJCIjoxMDZ9fSwiTGluZVdlaWdodCI6MS4wLCJMaW5lVHlwZSI6MCwiUGFyZW50U3R5bGUiOnsiJHJlZiI6IjU1In19LCJJc0JlbG93VGltZWJhbmQiOnRydWUsIkhpZGVEYXRlIjpmYWxzZSwiU2hhcGVTaXplIjozLCJTcGFjaW5nIjoyLjAsIlBhZGRpbmciOnsiJHJlZiI6IjU4In0sIlNoYXBlU3R5bGUiOnsiJGlkIjoiMjYzIiwiTWFyZ2luIjp7IiRyZWYiOiI2MCJ9LCJQYWRkaW5nIjp7IiRyZWYiOiI2MSJ9LCJCYWNrZ3JvdW5kIjp7IiRyZWYiOiIyNjEifSwiSXNWaXNpYmxlIjp0cnVlLCJXaWR0aCI6OS4wLCJIZWlnaHQiOjEwLjUsIkJvcmRlclN0eWxlIjp7IiRpZCI6IjI2NCIsIkxpbmVDb2xvciI6eyIkcmVmIjoiNjMifSwiTGluZVdlaWdodCI6MC4wLCJMaW5lVHlwZSI6MCwiUGFyZW50U3R5bGUiOnsiJHJlZiI6IjYyIn19LCJQYXJlbnRTdHlsZSI6eyIkcmVmIjoiNTkifX0sIlRpdGxlU3R5bGUiOnsiJGlkIjoiMjY1IiwiRm9udFNldHRpbmdzIjp7IiRpZCI6IjI2NiIsIkZvbnRTaXplIjo4LCJGb250TmFtZSI6IkNhbGlicmkiLCJJc0JvbGQiOnRydWUsIklzSXRhbGljIjpmYWxzZSwiSXNVbmRlcmxpbmVkIjpmYWxzZSwiUGFyZW50U3R5bGUiOnsiJHJlZiI6IjY2In19LCJBdXRvU2l6ZSI6MiwiRm9yZWdyb3VuZCI6eyIkaWQiOiIyNjciLCJDb2xvciI6eyIkaWQiOiIyNjgiLCJBIjoyNTUsIlIiOjY4LCJHIjo4NCwiQiI6MTA2fX0sIk1heFdpZHRoIjo4MS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NjkiLCJMaW5lQ29sb3IiOm51bGwsIkxpbmVXZWlnaHQiOjAuMCwiTGluZVR5cGUiOjAsIlBhcmVudFN0eWxlIjpudWxsfSwiUGFyZW50U3R5bGUiOnsiJHJlZiI6IjY1In19LCJEYXRlU3R5bGUiOnsiJGlkIjoiMjcwIiwiRm9udFNldHRpbmdzIjp7IiRpZCI6IjI3MSIsIkZvbnRTaXplIjo3LCJGb250TmFtZSI6IkNhbGlicmkiLCJJc0JvbGQiOmZhbHNlLCJJc0l0YWxpYyI6ZmFsc2UsIklzVW5kZXJsaW5lZCI6ZmFsc2UsIlBhcmVudFN0eWxlIjp7IiRyZWYiOiI3MyJ9fSwiQXV0b1NpemUiOjIsIkZvcmVncm91bmQiOnsiJGlkIjoiMjcyIiwiQ29sb3IiOnsiJGlkIjoiMjczIiwiQSI6MjU1LCJSIjo2OCwiRyI6ODQsIkIiOjEwNn19LCJNYXhXaWR0aCI6MzAuNzU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3NCIsIkxpbmVDb2xvciI6bnVsbCwiTGluZVdlaWdodCI6MC4wLCJMaW5lVHlwZSI6MCwiUGFyZW50U3R5bGUiOm51bGx9LCJQYXJlbnRTdHlsZSI6eyIkcmVmIjoiNzIifX0sIkRhdGVGb3JtYXQiOnsiJGlkIjoiMjc1IiwiRm9ybWF0U3RyaW5nIjoiZGRkIE1NTSBkIiwiU2VwYXJhdG9yIjoiLyIsIlVzZUludGVybmF0aW9uYWxEYXRlRm9ybWF0IjpmYWxzZX0sIklzVmlzaWJsZSI6dHJ1ZSwiUGFyZW50U3R5bGUiOnsiJHJlZiI6IjUzIn19LCJQb3NpdGlvbiI6eyIkaWQiOiIyNzYiLCJSYXRpbyI6MC4xMDQ0NjkzOTExNTE3MTA3OSwiSXNDdXN0b20iOnRydWV9LCJJZCI6IjE1NWE3NTE5LTU5MWQtNDAwMy1hMDUzLTQzYjE1NDQ0ZTI2NiIsIkltcG9ydElkIjpudWxsLCJUaXRsZSI6IkVudGVyIE1pbGVzdG9uZSA4ICBIZXJlIiwiTm90ZSI6bnVsbCwiSHlwZXJsaW5rIjpudWxsLCJJc0NoYW5nZWQiOmZhbHNlLCJJc05ldyI6ZmFsc2V9LHsiJGlkIjoiMjc3IiwiRGF0ZSI6IjIwMTYtMDktMjBUMjM6NTk6NTkuOTk5WiIsIlN0eWxlIjp7IiRpZCI6IjI3OCIsIlNoYXBlIjo0LCJDb25uZWN0b3JNYXJnaW4iOnsiJHJlZiI6IjU0In0sIkNvbm5lY3RvclN0eWxlIjp7IiRpZCI6IjI3OSIsIkxpbmVDb2xvciI6eyIkaWQiOiIyODAiLCIkdHlwZSI6Ik5MUkUuQ29tbW9uLkRvbS5Tb2xpZENvbG9yQnJ1c2gsIE5MUkUuQ29tbW9uIiwiQ29sb3IiOnsiJGlkIjoiMjgxIiwiQSI6MjU1LCJSIjo5MSwiRyI6MTU1LCJCIjoyMTN9fSwiTGluZVdlaWdodCI6MS4wLCJMaW5lVHlwZSI6MCwiUGFyZW50U3R5bGUiOnsiJHJlZiI6IjU1In19LCJJc0JlbG93VGltZWJhbmQiOnRydWUsIkhpZGVEYXRlIjpmYWxzZSwiU2hhcGVTaXplIjozLCJTcGFjaW5nIjoyLjAsIlBhZGRpbmciOnsiJHJlZiI6IjU4In0sIlNoYXBlU3R5bGUiOnsiJGlkIjoiMjgyIiwiTWFyZ2luIjp7IiRyZWYiOiI2MCJ9LCJQYWRkaW5nIjp7IiRyZWYiOiI2MSJ9LCJCYWNrZ3JvdW5kIjp7IiRyZWYiOiIyODAifSwiSXNWaXNpYmxlIjp0cnVlLCJXaWR0aCI6OS4wLCJIZWlnaHQiOjEwLjUsIkJvcmRlclN0eWxlIjp7IiRpZCI6IjI4MyIsIkxpbmVDb2xvciI6eyIkcmVmIjoiNjMifSwiTGluZVdlaWdodCI6MC4wLCJMaW5lVHlwZSI6MCwiUGFyZW50U3R5bGUiOnsiJHJlZiI6IjYyIn19LCJQYXJlbnRTdHlsZSI6eyIkcmVmIjoiNTkifX0sIlRpdGxlU3R5bGUiOnsiJGlkIjoiMjg0IiwiRm9udFNldHRpbmdzIjp7IiRpZCI6IjI4NSIsIkZvbnRTaXplIjo4LCJGb250TmFtZSI6IkNhbGlicmkiLCJJc0JvbGQiOnRydWUsIklzSXRhbGljIjpmYWxzZSwiSXNVbmRlcmxpbmVkIjpmYWxzZSwiUGFyZW50U3R5bGUiOnsiJHJlZiI6IjY2In19LCJBdXRvU2l6ZSI6MiwiRm9yZWdyb3VuZCI6eyIkaWQiOiIyODYiLCJDb2xvciI6eyIkaWQiOiIyODciLCJBIjoyNTUsIlIiOjY4LCJHIjo4NCwiQiI6MTA2fX0sIk1heFdpZHRoIjo4MS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DgiLCJMaW5lQ29sb3IiOm51bGwsIkxpbmVXZWlnaHQiOjAuMCwiTGluZVR5cGUiOjAsIlBhcmVudFN0eWxlIjpudWxsfSwiUGFyZW50U3R5bGUiOnsiJHJlZiI6IjY1In19LCJEYXRlU3R5bGUiOnsiJGlkIjoiMjg5IiwiRm9udFNldHRpbmdzIjp7IiRpZCI6IjI5MCIsIkZvbnRTaXplIjo3LCJGb250TmFtZSI6IkNhbGlicmkiLCJJc0JvbGQiOmZhbHNlLCJJc0l0YWxpYyI6ZmFsc2UsIklzVW5kZXJsaW5lZCI6ZmFsc2UsIlBhcmVudFN0eWxlIjp7IiRyZWYiOiI3MyJ9fSwiQXV0b1NpemUiOjIsIkZvcmVncm91bmQiOnsiJGlkIjoiMjkxIiwiQ29sb3IiOnsiJGlkIjoiMjkyIiwiQSI6MjU1LCJSIjo2OCwiRyI6ODQsIkIiOjEwNn19LCJNYXhXaWR0aCI6MzMuNzU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5MyIsIkxpbmVDb2xvciI6bnVsbCwiTGluZVdlaWdodCI6MC4wLCJMaW5lVHlwZSI6MCwiUGFyZW50U3R5bGUiOm51bGx9LCJQYXJlbnRTdHlsZSI6eyIkcmVmIjoiNzIifX0sIkRhdGVGb3JtYXQiOnsiJGlkIjoiMjk0IiwiRm9ybWF0U3RyaW5nIjoiZGRkIE1NTSBkIiwiU2VwYXJhdG9yIjoiLyIsIlVzZUludGVybmF0aW9uYWxEYXRlRm9ybWF0IjpmYWxzZX0sIklzVmlzaWJsZSI6dHJ1ZSwiUGFyZW50U3R5bGUiOnsiJHJlZiI6IjUzIn19LCJQb3NpdGlvbiI6eyIkaWQiOiIyOTUiLCJSYXRpbyI6MC4xNzM5OTcwODA3Njc1OTYyMSwiSXNDdXN0b20iOnRydWV9LCJJZCI6ImZmMGYxNGEwLWQ5ZjItNDE3NS05Y2FjLTEyYTNiMmQzMzZjNSIsIkltcG9ydElkIjpudWxsLCJUaXRsZSI6IkVudGVyIE1pbGVzdG9uZSA5ICBIZXJlIiwiTm90ZSI6bnVsbCwiSHlwZXJsaW5rIjpudWxsLCJJc0NoYW5nZWQiOmZhbHNlLCJJc05ldyI6ZmFsc2V9LHsiJGlkIjoiMjk2IiwiRGF0ZSI6IjIwMTYtMTAtMDFUMjM6NTk6NTkuOTk5WiIsIlN0eWxlIjp7IiRpZCI6IjI5NyIsIlNoYXBlIjo0LCJDb25uZWN0b3JNYXJnaW4iOnsiJHJlZiI6IjU0In0sIkNvbm5lY3RvclN0eWxlIjp7IiRpZCI6IjI5OCIsIkxpbmVDb2xvciI6eyIkaWQiOiIyOTkiLCIkdHlwZSI6Ik5MUkUuQ29tbW9uLkRvbS5Tb2xpZENvbG9yQnJ1c2gsIE5MUkUuQ29tbW9uIiwiQ29sb3IiOnsiJGlkIjoiMzAwIiwiQSI6MjU1LCJSIjoyMzcsIkciOjEyNSwiQiI6NDl9fSwiTGluZVdlaWdodCI6MS4wLCJMaW5lVHlwZSI6MCwiUGFyZW50U3R5bGUiOnsiJHJlZiI6IjU1In19LCJJc0JlbG93VGltZWJhbmQiOnRydWUsIkhpZGVEYXRlIjpmYWxzZSwiU2hhcGVTaXplIjozLCJTcGFjaW5nIjoyLjAsIlBhZGRpbmciOnsiJHJlZiI6IjU4In0sIlNoYXBlU3R5bGUiOnsiJGlkIjoiMzAxIiwiTWFyZ2luIjp7IiRyZWYiOiI2MCJ9LCJQYWRkaW5nIjp7IiRyZWYiOiI2MSJ9LCJCYWNrZ3JvdW5kIjp7IiRyZWYiOiIyOTkifSwiSXNWaXNpYmxlIjp0cnVlLCJXaWR0aCI6OS4wLCJIZWlnaHQiOjEwLjUsIkJvcmRlclN0eWxlIjp7IiRpZCI6IjMwMiIsIkxpbmVDb2xvciI6eyIkcmVmIjoiNjMifSwiTGluZVdlaWdodCI6MC4wLCJMaW5lVHlwZSI6MCwiUGFyZW50U3R5bGUiOnsiJHJlZiI6IjYyIn19LCJQYXJlbnRTdHlsZSI6eyIkcmVmIjoiNTkifX0sIlRpdGxlU3R5bGUiOnsiJGlkIjoiMzAzIiwiRm9udFNldHRpbmdzIjp7IiRpZCI6IjMwNCIsIkZvbnRTaXplIjo4LCJGb250TmFtZSI6IkNhbGlicmkiLCJJc0JvbGQiOnRydWUsIklzSXRhbGljIjpmYWxzZSwiSXNVbmRlcmxpbmVkIjpmYWxzZSwiUGFyZW50U3R5bGUiOnsiJHJlZiI6IjY2In19LCJBdXRvU2l6ZSI6MiwiRm9yZWdyb3VuZCI6eyIkaWQiOiIzMDUiLCJDb2xvciI6eyIkaWQiOiIzMDYiLCJBIjoyNTUsIlIiOjIzNywiRyI6MTI1LCJCIjo0OX19LCJNYXhXaWR0aCI6ODUuNS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zA3IiwiTGluZUNvbG9yIjpudWxsLCJMaW5lV2VpZ2h0IjowLjAsIkxpbmVUeXBlIjowLCJQYXJlbnRTdHlsZSI6bnVsbH0sIlBhcmVudFN0eWxlIjp7IiRyZWYiOiI2NSJ9fSwiRGF0ZVN0eWxlIjp7IiRpZCI6IjMwOCIsIkZvbnRTZXR0aW5ncyI6eyIkaWQiOiIzMDkiLCJGb250U2l6ZSI6NywiRm9udE5hbWUiOiJDYWxpYnJpIiwiSXNCb2xkIjpmYWxzZSwiSXNJdGFsaWMiOmZhbHNlLCJJc1VuZGVybGluZWQiOmZhbHNlLCJQYXJlbnRTdHlsZSI6eyIkcmVmIjoiNzMifX0sIkF1dG9TaXplIjoyLCJGb3JlZ3JvdW5kIjp7IiRpZCI6IjMxMCIsIkNvbG9yIjp7IiRpZCI6IjMxMSIsIkEiOjI1NSwiUiI6NjgsIkciOjg0LCJCIjoxMDZ9fSwiTWF4V2lkdGgiOjM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MxMiIsIkxpbmVDb2xvciI6bnVsbCwiTGluZVdlaWdodCI6MC4wLCJMaW5lVHlwZSI6MCwiUGFyZW50U3R5bGUiOm51bGx9LCJQYXJlbnRTdHlsZSI6eyIkcmVmIjoiNzIifX0sIkRhdGVGb3JtYXQiOnsiJGlkIjoiMzEzIiwiRm9ybWF0U3RyaW5nIjoiZGRkIE1NTSBkIiwiU2VwYXJhdG9yIjoiLyIsIlVzZUludGVybmF0aW9uYWxEYXRlRm9ybWF0IjpmYWxzZX0sIklzVmlzaWJsZSI6dHJ1ZSwiUGFyZW50U3R5bGUiOnsiJHJlZiI6IjUzIn19LCJQb3NpdGlvbiI6eyIkaWQiOiIzMTQiLCJSYXRpbyI6MC4wODA4MDI3MTI2MTcwOTcwODEsIklzQ3VzdG9tIjpmYWxzZX0sIklkIjoiODNhZTBjMzEtNzM1MC00NmEzLTllNjQtNjI3MzdhNWQxY2U4IiwiSW1wb3J0SWQiOm51bGwsIlRpdGxlIjoiRW50ZXIgTWlsZXN0b25lIDEwICBIZXJlIiwiTm90ZSI6bnVsbCwiSHlwZXJsaW5rIjpudWxsLCJJc0NoYW5nZWQiOmZhbHNlLCJJc05ldyI6ZmFsc2V9LHsiJGlkIjoiMzE1IiwiRGF0ZSI6IjIwMTYtMTEtMDFUMjM6NTk6NTkuOTk5WiIsIlN0eWxlIjp7IiRpZCI6IjMxNiIsIlNoYXBlIjo0LCJDb25uZWN0b3JNYXJnaW4iOnsiJHJlZiI6IjU0In0sIkNvbm5lY3RvclN0eWxlIjp7IiRpZCI6IjMxNyIsIkxpbmVDb2xvciI6eyIkaWQiOiIzMTgiLCIkdHlwZSI6Ik5MUkUuQ29tbW9uLkRvbS5Tb2xpZENvbG9yQnJ1c2gsIE5MUkUuQ29tbW9uIiwiQ29sb3IiOnsiJGlkIjoiMzE5IiwiQSI6MjU1LCJSIjoxNjUsIkciOjE2NSwiQiI6MTY1fX0sIkxpbmVXZWlnaHQiOjEuMCwiTGluZVR5cGUiOjAsIlBhcmVudFN0eWxlIjp7IiRyZWYiOiI1NSJ9fSwiSXNCZWxvd1RpbWViYW5kIjp0cnVlLCJIaWRlRGF0ZSI6ZmFsc2UsIlNoYXBlU2l6ZSI6MywiU3BhY2luZyI6Mi4wLCJQYWRkaW5nIjp7IiRyZWYiOiI1OCJ9LCJTaGFwZVN0eWxlIjp7IiRpZCI6IjMyMCIsIk1hcmdpbiI6eyIkcmVmIjoiNjAifSwiUGFkZGluZyI6eyIkcmVmIjoiNjEifSwiQmFja2dyb3VuZCI6eyIkcmVmIjoiMzE4In0sIklzVmlzaWJsZSI6dHJ1ZSwiV2lkdGgiOjkuMCwiSGVpZ2h0IjoxMC41LCJCb3JkZXJTdHlsZSI6eyIkaWQiOiIzMjEiLCJMaW5lQ29sb3IiOnsiJHJlZiI6IjYzIn0sIkxpbmVXZWlnaHQiOjAuMCwiTGluZVR5cGUiOjAsIlBhcmVudFN0eWxlIjp7IiRyZWYiOiI2MiJ9fSwiUGFyZW50U3R5bGUiOnsiJHJlZiI6IjU5In19LCJUaXRsZVN0eWxlIjp7IiRpZCI6IjMyMiIsIkZvbnRTZXR0aW5ncyI6eyIkaWQiOiIzMjMiLCJGb250U2l6ZSI6OCwiRm9udE5hbWUiOiJDYWxpYnJpIiwiSXNCb2xkIjp0cnVlLCJJc0l0YWxpYyI6ZmFsc2UsIklzVW5kZXJsaW5lZCI6ZmFsc2UsIlBhcmVudFN0eWxlIjp7IiRyZWYiOiI2NiJ9fSwiQXV0b1NpemUiOjIsIkZvcmVncm91bmQiOnsiJGlkIjoiMzI0IiwiQ29sb3IiOnsiJGlkIjoiMzI1IiwiQSI6MjU1LCJSIjoxNjUsIkciOjE2NSwiQiI6MTY1fX0sIk1heFdpZHRoIjo4NS41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zMjYiLCJMaW5lQ29sb3IiOm51bGwsIkxpbmVXZWlnaHQiOjAuMCwiTGluZVR5cGUiOjAsIlBhcmVudFN0eWxlIjpudWxsfSwiUGFyZW50U3R5bGUiOnsiJHJlZiI6IjY1In19LCJEYXRlU3R5bGUiOnsiJGlkIjoiMzI3IiwiRm9udFNldHRpbmdzIjp7IiRpZCI6IjMyOCIsIkZvbnRTaXplIjo3LCJGb250TmFtZSI6IkNhbGlicmkiLCJJc0JvbGQiOmZhbHNlLCJJc0l0YWxpYyI6ZmFsc2UsIklzVW5kZXJsaW5lZCI6ZmFsc2UsIlBhcmVudFN0eWxlIjp7IiRyZWYiOiI3MyJ9fSwiQXV0b1NpemUiOjIsIkZvcmVncm91bmQiOnsiJGlkIjoiMzI5IiwiQ29sb3IiOnsiJGlkIjoiMzMwIiwiQSI6MjU1LCJSIjo2OCwiRyI6ODQsIkIiOjEwNn19LCJNYXhXaWR0aCI6MzAuNzU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MzMSIsIkxpbmVDb2xvciI6bnVsbCwiTGluZVdlaWdodCI6MC4wLCJMaW5lVHlwZSI6MCwiUGFyZW50U3R5bGUiOm51bGx9LCJQYXJlbnRTdHlsZSI6eyIkcmVmIjoiNzIifX0sIkRhdGVGb3JtYXQiOnsiJGlkIjoiMzMyIiwiRm9ybWF0U3RyaW5nIjoiZGRkIE1NTSBkIiwiU2VwYXJhdG9yIjoiLyIsIlVzZUludGVybmF0aW9uYWxEYXRlRm9ybWF0IjpmYWxzZX0sIklzVmlzaWJsZSI6dHJ1ZSwiUGFyZW50U3R5bGUiOnsiJHJlZiI6IjUzIn19LCJQb3NpdGlvbiI6eyIkaWQiOiIzMzMiLCJSYXRpbyI6MC4xMjMxMTc1MjQ2MDYyMTAyMSwiSXNDdXN0b20iOnRydWV9LCJJZCI6ImJjNWIwOTlhLTg2MGQtNGViNi1iYmFjLTM5YjZiMjJmODlhOSIsIkltcG9ydElkIjpudWxsLCJUaXRsZSI6IkVudGVyIE1pbGVzdG9uZSAxMSAgSGVyZSIsIk5vdGUiOm51bGwsIkh5cGVybGluayI6bnVsbCwiSXNDaGFuZ2VkIjpmYWxzZSwiSXNOZXciOmZhbHNlfSx7IiRpZCI6IjMzNCIsIkRhdGUiOiIyMDE2LTEyLTMxVDIzOjU5OjU5Ljk5OVoiLCJTdHlsZSI6eyIkaWQiOiIzMzUiLCJTaGFwZSI6NSwiQ29ubmVjdG9yTWFyZ2luIjp7IiRyZWYiOiI1NCJ9LCJDb25uZWN0b3JTdHlsZSI6eyIkaWQiOiIzMzYiLCJMaW5lQ29sb3IiOnsiJGlkIjoiMzM3IiwiJHR5cGUiOiJOTFJFLkNvbW1vbi5Eb20uU29saWRDb2xvckJydXNoLCBOTFJFLkNvbW1vbiIsIkNvbG9yIjp7IiRpZCI6IjMzOCIsIkEiOjI1NSwiUiI6MjU1LCJHIjoxOTIsIkIiOjB9fSwiTGluZVdlaWdodCI6MS4wLCJMaW5lVHlwZSI6MCwiUGFyZW50U3R5bGUiOnsiJHJlZiI6IjU1In19LCJJc0JlbG93VGltZWJhbmQiOnRydWUsIkhpZGVEYXRlIjpmYWxzZSwiU2hhcGVTaXplIjozLCJTcGFjaW5nIjoyLjAsIlBhZGRpbmciOnsiJHJlZiI6IjU4In0sIlNoYXBlU3R5bGUiOnsiJGlkIjoiMzM5IiwiTWFyZ2luIjp7IiRyZWYiOiI2MCJ9LCJQYWRkaW5nIjp7IiRyZWYiOiI2MSJ9LCJCYWNrZ3JvdW5kIjp7IiRyZWYiOiIzMzcifSwiSXNWaXNpYmxlIjp0cnVlLCJXaWR0aCI6OS4wLCJIZWlnaHQiOjEwLjUsIkJvcmRlclN0eWxlIjp7IiRpZCI6IjM0MCIsIkxpbmVDb2xvciI6eyIkcmVmIjoiNjMifSwiTGluZVdlaWdodCI6MC4wLCJMaW5lVHlwZSI6MCwiUGFyZW50U3R5bGUiOnsiJHJlZiI6IjYyIn19LCJQYXJlbnRTdHlsZSI6eyIkcmVmIjoiNTkifX0sIlRpdGxlU3R5bGUiOnsiJGlkIjoiMzQxIiwiRm9udFNldHRpbmdzIjp7IiRpZCI6IjM0MiIsIkZvbnRTaXplIjo4LCJGb250TmFtZSI6IkNhbGlicmkiLCJJc0JvbGQiOnRydWUsIklzSXRhbGljIjpmYWxzZSwiSXNVbmRlcmxpbmVkIjpmYWxzZSwiUGFyZW50U3R5bGUiOnsiJHJlZiI6IjY2In19LCJBdXRvU2l6ZSI6MiwiRm9yZWdyb3VuZCI6eyIkaWQiOiIzNDMiLCJDb2xvciI6eyIkaWQiOiIzNDQiLCJBIjoyNTUsIlIiOjI1NSwiRyI6MTkyLCJCIjowfX0sIk1heFdpZHRoIjo2OS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zNDUiLCJMaW5lQ29sb3IiOm51bGwsIkxpbmVXZWlnaHQiOjAuMCwiTGluZVR5cGUiOjAsIlBhcmVudFN0eWxlIjpudWxsfSwiUGFyZW50U3R5bGUiOnsiJHJlZiI6IjY1In19LCJEYXRlU3R5bGUiOnsiJGlkIjoiMzQ2IiwiRm9udFNldHRpbmdzIjp7IiRpZCI6IjM0NyIsIkZvbnRTaXplIjo3LCJGb250TmFtZSI6IkNhbGlicmkiLCJJc0JvbGQiOmZhbHNlLCJJc0l0YWxpYyI6ZmFsc2UsIklzVW5kZXJsaW5lZCI6ZmFsc2UsIlBhcmVudFN0eWxlIjp7IiRyZWYiOiI3MyJ9fSwiQXV0b1NpemUiOjIsIkZvcmVncm91bmQiOnsiJGlkIjoiMzQ4IiwiQ29sb3IiOnsiJGlkIjoiMzQ5IiwiQSI6MjU1LCJSIjo2OCwiRyI6ODQsIkIiOjEwNn19LCJNYXhXaWR0aCI6MzQuNS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UwIiwiTGluZUNvbG9yIjpudWxsLCJMaW5lV2VpZ2h0IjowLjAsIkxpbmVUeXBlIjowLCJQYXJlbnRTdHlsZSI6bnVsbH0sIlBhcmVudFN0eWxlIjp7IiRyZWYiOiI3MiJ9fSwiRGF0ZUZvcm1hdCI6eyIkaWQiOiIzNTEiLCJGb3JtYXRTdHJpbmciOiJkZGQgTU1NIGQiLCJTZXBhcmF0b3IiOiIvIiwiVXNlSW50ZXJuYXRpb25hbERhdGVGb3JtYXQiOmZhbHNlfSwiSXNWaXNpYmxlIjp0cnVlLCJQYXJlbnRTdHlsZSI6eyIkcmVmIjoiNTMifX0sIlBvc2l0aW9uIjp7IiRpZCI6IjM1MiIsIlJhdGlvIjowLjEwNTY2NjgxNDAyNzAwOTE4LCJJc0N1c3RvbSI6ZmFsc2V9LCJJZCI6IjRkZjdmN2U3LWY1NmMtNDgxMS04MjEzLTYwMDNhZDg4NzU5YiIsIkltcG9ydElkIjpudWxsLCJUaXRsZSI6IkVudGVyIE1pbGVzdG9uZSAxMiAgSGVyZSIsIk5vdGUiOm51bGwsIkh5cGVybGluayI6bnVsbCwiSXNDaGFuZ2VkIjpmYWxzZSwiSXNOZXciOmZhbHNlfV0sIlRhc2tzIjpbXSwiTXNQcm9qZWN0SXRlbXNUcmVlIjp7IiRpZCI6IjM1MyIsIlJvb3QiOnsiJGlkIjoiMzU0IiwiSW1wb3J0SWQiOm51bGwsIklzSW1wb3J0ZWQiOmZhbHNlLCJDaGlsZHJlbiI6W119fSwiU2V0dGluZ3MiOnsiJGlkIjoiMzU1IiwiSW1wYU9wdGlvbnMiOnsiJGlkIjoiMzU2IiwiTGVmdFRvUmlnaHQiOmZhbHNlLCJQYXlsb2FkT3B0aW9ucyI6Mn0sIlVzZUNvbXByZXNzaW9uIjpmYWxzZSwiQ29tcHJlc2lvblBlcmNlbnRhZ2UiOjAuMCwiSW5hY3RpdmVJbnRlcnZhbFdpZHRoVGhyZXNob2xkIjowLjAsIkluYWN0aXZlSW50ZXJ2YWxXaWR0aCI6MC4wLCJTcGxpdFRhc2tzIjpmYWxzZSwiVXNlQ2x1c3RlciI6ZmFsc2UsIkVwc2lsb24iOjAuMCwiTWluUG9pbnRzVG9Gb3JtQUNsdXN0ZXIiOjAsIkdlbmVyYXRlSW52aXNpYmxlU2hhcGVzIjpmYWxzZSwiU21hcnRUaW1lbGluZVRhc2tQZXJjZW50YWdlRml0IjpmYWxzZX0sIklzTmV3Ijp0cnVlLCJJbXBvcnRUeXBlIjowLCJGaWxlUGF0aCI6bnVsbCwiVGltZWxpbmVJbXBvcnRlZCI6ZmFsc2V9"/>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00.xml><?xml version="1.0" encoding="utf-8"?>
<p:tagLst xmlns:a="http://schemas.openxmlformats.org/drawingml/2006/main" xmlns:r="http://schemas.openxmlformats.org/officeDocument/2006/relationships" xmlns:p="http://schemas.openxmlformats.org/presentationml/2006/main">
  <p:tag name="OTLMARKERSHAPE" val="OTL"/>
</p:tagLst>
</file>

<file path=ppt/tags/tag101.xml><?xml version="1.0" encoding="utf-8"?>
<p:tagLst xmlns:a="http://schemas.openxmlformats.org/drawingml/2006/main" xmlns:r="http://schemas.openxmlformats.org/officeDocument/2006/relationships" xmlns:p="http://schemas.openxmlformats.org/presentationml/2006/main">
  <p:tag name="OTLMARKERSHAPE" val="OTL"/>
</p:tagLst>
</file>

<file path=ppt/tags/tag102.xml><?xml version="1.0" encoding="utf-8"?>
<p:tagLst xmlns:a="http://schemas.openxmlformats.org/drawingml/2006/main" xmlns:r="http://schemas.openxmlformats.org/officeDocument/2006/relationships" xmlns:p="http://schemas.openxmlformats.org/presentationml/2006/main">
  <p:tag name="OTLMARKERSHAPE" val="OTL"/>
</p:tagLst>
</file>

<file path=ppt/tags/tag103.xml><?xml version="1.0" encoding="utf-8"?>
<p:tagLst xmlns:a="http://schemas.openxmlformats.org/drawingml/2006/main" xmlns:r="http://schemas.openxmlformats.org/officeDocument/2006/relationships" xmlns:p="http://schemas.openxmlformats.org/presentationml/2006/main">
  <p:tag name="OTLMARKERSHAPE" val="OTL"/>
</p:tagLst>
</file>

<file path=ppt/tags/tag104.xml><?xml version="1.0" encoding="utf-8"?>
<p:tagLst xmlns:a="http://schemas.openxmlformats.org/drawingml/2006/main" xmlns:r="http://schemas.openxmlformats.org/officeDocument/2006/relationships" xmlns:p="http://schemas.openxmlformats.org/presentationml/2006/main">
  <p:tag name="OTLMARKERSHAPE" val="OTL"/>
</p:tagLst>
</file>

<file path=ppt/tags/tag105.xml><?xml version="1.0" encoding="utf-8"?>
<p:tagLst xmlns:a="http://schemas.openxmlformats.org/drawingml/2006/main" xmlns:r="http://schemas.openxmlformats.org/officeDocument/2006/relationships" xmlns:p="http://schemas.openxmlformats.org/presentationml/2006/main">
  <p:tag name="OTLMARKERSHAPE" val="OTL"/>
</p:tagLst>
</file>

<file path=ppt/tags/tag106.xml><?xml version="1.0" encoding="utf-8"?>
<p:tagLst xmlns:a="http://schemas.openxmlformats.org/drawingml/2006/main" xmlns:r="http://schemas.openxmlformats.org/officeDocument/2006/relationships" xmlns:p="http://schemas.openxmlformats.org/presentationml/2006/main">
  <p:tag name="OTLMARKERSHAPE" val="OTL"/>
</p:tagLst>
</file>

<file path=ppt/tags/tag107.xml><?xml version="1.0" encoding="utf-8"?>
<p:tagLst xmlns:a="http://schemas.openxmlformats.org/drawingml/2006/main" xmlns:r="http://schemas.openxmlformats.org/officeDocument/2006/relationships" xmlns:p="http://schemas.openxmlformats.org/presentationml/2006/main">
  <p:tag name="OTLMARKERSHAPE" val="OTL"/>
</p:tagLst>
</file>

<file path=ppt/tags/tag108.xml><?xml version="1.0" encoding="utf-8"?>
<p:tagLst xmlns:a="http://schemas.openxmlformats.org/drawingml/2006/main" xmlns:r="http://schemas.openxmlformats.org/officeDocument/2006/relationships" xmlns:p="http://schemas.openxmlformats.org/presentationml/2006/main">
  <p:tag name="OTLMARKERSHAPE" val="OTL"/>
</p:tagLst>
</file>

<file path=ppt/tags/tag109.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2.xml><?xml version="1.0" encoding="utf-8"?>
<p:tagLst xmlns:a="http://schemas.openxmlformats.org/drawingml/2006/main" xmlns:r="http://schemas.openxmlformats.org/officeDocument/2006/relationships" xmlns:p="http://schemas.openxmlformats.org/presentationml/2006/main">
  <p:tag name="OTLMARKERSHAPE" val="OTL"/>
</p:tagLst>
</file>

<file path=ppt/tags/tag113.xml><?xml version="1.0" encoding="utf-8"?>
<p:tagLst xmlns:a="http://schemas.openxmlformats.org/drawingml/2006/main" xmlns:r="http://schemas.openxmlformats.org/officeDocument/2006/relationships" xmlns:p="http://schemas.openxmlformats.org/presentationml/2006/main">
  <p:tag name="OTLMARKERSHAPE" val="OTL"/>
</p:tagLst>
</file>

<file path=ppt/tags/tag114.xml><?xml version="1.0" encoding="utf-8"?>
<p:tagLst xmlns:a="http://schemas.openxmlformats.org/drawingml/2006/main" xmlns:r="http://schemas.openxmlformats.org/officeDocument/2006/relationships" xmlns:p="http://schemas.openxmlformats.org/presentationml/2006/main">
  <p:tag name="OTLMARKERSHAPE" val="OTL"/>
</p:tagLst>
</file>

<file path=ppt/tags/tag115.xml><?xml version="1.0" encoding="utf-8"?>
<p:tagLst xmlns:a="http://schemas.openxmlformats.org/drawingml/2006/main" xmlns:r="http://schemas.openxmlformats.org/officeDocument/2006/relationships" xmlns:p="http://schemas.openxmlformats.org/presentationml/2006/main">
  <p:tag name="OTLMARKERSHAPE" val="OTL"/>
</p:tagLst>
</file>

<file path=ppt/tags/tag116.xml><?xml version="1.0" encoding="utf-8"?>
<p:tagLst xmlns:a="http://schemas.openxmlformats.org/drawingml/2006/main" xmlns:r="http://schemas.openxmlformats.org/officeDocument/2006/relationships" xmlns:p="http://schemas.openxmlformats.org/presentationml/2006/main">
  <p:tag name="OTLMARKERSHAPE" val="OTL"/>
</p:tagLst>
</file>

<file path=ppt/tags/tag117.xml><?xml version="1.0" encoding="utf-8"?>
<p:tagLst xmlns:a="http://schemas.openxmlformats.org/drawingml/2006/main" xmlns:r="http://schemas.openxmlformats.org/officeDocument/2006/relationships" xmlns:p="http://schemas.openxmlformats.org/presentationml/2006/main">
  <p:tag name="OTLMARKERSHAPE" val="OTL"/>
</p:tagLst>
</file>

<file path=ppt/tags/tag118.xml><?xml version="1.0" encoding="utf-8"?>
<p:tagLst xmlns:a="http://schemas.openxmlformats.org/drawingml/2006/main" xmlns:r="http://schemas.openxmlformats.org/officeDocument/2006/relationships" xmlns:p="http://schemas.openxmlformats.org/presentationml/2006/main">
  <p:tag name="OTLMARKERSHAPE" val="OTL"/>
</p:tagLst>
</file>

<file path=ppt/tags/tag119.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20.xml><?xml version="1.0" encoding="utf-8"?>
<p:tagLst xmlns:a="http://schemas.openxmlformats.org/drawingml/2006/main" xmlns:r="http://schemas.openxmlformats.org/officeDocument/2006/relationships" xmlns:p="http://schemas.openxmlformats.org/presentationml/2006/main">
  <p:tag name="OTLMARKERSHAPE" val="OTL"/>
</p:tagLst>
</file>

<file path=ppt/tags/tag121.xml><?xml version="1.0" encoding="utf-8"?>
<p:tagLst xmlns:a="http://schemas.openxmlformats.org/drawingml/2006/main" xmlns:r="http://schemas.openxmlformats.org/officeDocument/2006/relationships" xmlns:p="http://schemas.openxmlformats.org/presentationml/2006/main">
  <p:tag name="OTLMARKERSHAPE" val="OTL"/>
</p:tagLst>
</file>

<file path=ppt/tags/tag122.xml><?xml version="1.0" encoding="utf-8"?>
<p:tagLst xmlns:a="http://schemas.openxmlformats.org/drawingml/2006/main" xmlns:r="http://schemas.openxmlformats.org/officeDocument/2006/relationships" xmlns:p="http://schemas.openxmlformats.org/presentationml/2006/main">
  <p:tag name="OTLMARKERSHAPE" val="OTL"/>
</p:tagLst>
</file>

<file path=ppt/tags/tag123.xml><?xml version="1.0" encoding="utf-8"?>
<p:tagLst xmlns:a="http://schemas.openxmlformats.org/drawingml/2006/main" xmlns:r="http://schemas.openxmlformats.org/officeDocument/2006/relationships" xmlns:p="http://schemas.openxmlformats.org/presentationml/2006/main">
  <p:tag name="OTLMARKERSHAPE" val="OTL"/>
</p:tagLst>
</file>

<file path=ppt/tags/tag124.xml><?xml version="1.0" encoding="utf-8"?>
<p:tagLst xmlns:a="http://schemas.openxmlformats.org/drawingml/2006/main" xmlns:r="http://schemas.openxmlformats.org/officeDocument/2006/relationships" xmlns:p="http://schemas.openxmlformats.org/presentationml/2006/main">
  <p:tag name="OTLMARKERSHAPE" val="OTL"/>
</p:tagLst>
</file>

<file path=ppt/tags/tag125.xml><?xml version="1.0" encoding="utf-8"?>
<p:tagLst xmlns:a="http://schemas.openxmlformats.org/drawingml/2006/main" xmlns:r="http://schemas.openxmlformats.org/officeDocument/2006/relationships" xmlns:p="http://schemas.openxmlformats.org/presentationml/2006/main">
  <p:tag name="OTLMARKERSHAPE" val="OTL"/>
</p:tagLst>
</file>

<file path=ppt/tags/tag126.xml><?xml version="1.0" encoding="utf-8"?>
<p:tagLst xmlns:a="http://schemas.openxmlformats.org/drawingml/2006/main" xmlns:r="http://schemas.openxmlformats.org/officeDocument/2006/relationships" xmlns:p="http://schemas.openxmlformats.org/presentationml/2006/main">
  <p:tag name="OTLMARKERSHAPE" val="OTL"/>
</p:tagLst>
</file>

<file path=ppt/tags/tag127.xml><?xml version="1.0" encoding="utf-8"?>
<p:tagLst xmlns:a="http://schemas.openxmlformats.org/drawingml/2006/main" xmlns:r="http://schemas.openxmlformats.org/officeDocument/2006/relationships" xmlns:p="http://schemas.openxmlformats.org/presentationml/2006/main">
  <p:tag name="OTLMARKERSHAPE" val="OTL"/>
</p:tagLst>
</file>

<file path=ppt/tags/tag128.xml><?xml version="1.0" encoding="utf-8"?>
<p:tagLst xmlns:a="http://schemas.openxmlformats.org/drawingml/2006/main" xmlns:r="http://schemas.openxmlformats.org/officeDocument/2006/relationships" xmlns:p="http://schemas.openxmlformats.org/presentationml/2006/main">
  <p:tag name="OTLMARKERSHAPE" val="OTL"/>
</p:tagLst>
</file>

<file path=ppt/tags/tag129.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30.xml><?xml version="1.0" encoding="utf-8"?>
<p:tagLst xmlns:a="http://schemas.openxmlformats.org/drawingml/2006/main" xmlns:r="http://schemas.openxmlformats.org/officeDocument/2006/relationships" xmlns:p="http://schemas.openxmlformats.org/presentationml/2006/main">
  <p:tag name="OTLMARKERSHAPE" val="OTL"/>
</p:tagLst>
</file>

<file path=ppt/tags/tag131.xml><?xml version="1.0" encoding="utf-8"?>
<p:tagLst xmlns:a="http://schemas.openxmlformats.org/drawingml/2006/main" xmlns:r="http://schemas.openxmlformats.org/officeDocument/2006/relationships" xmlns:p="http://schemas.openxmlformats.org/presentationml/2006/main">
  <p:tag name="OTLMARKERSHAPE" val="OTL"/>
</p:tagLst>
</file>

<file path=ppt/tags/tag132.xml><?xml version="1.0" encoding="utf-8"?>
<p:tagLst xmlns:a="http://schemas.openxmlformats.org/drawingml/2006/main" xmlns:r="http://schemas.openxmlformats.org/officeDocument/2006/relationships" xmlns:p="http://schemas.openxmlformats.org/presentationml/2006/main">
  <p:tag name="OTLMARKERSHAPE" val="OTL"/>
</p:tagLst>
</file>

<file path=ppt/tags/tag133.xml><?xml version="1.0" encoding="utf-8"?>
<p:tagLst xmlns:a="http://schemas.openxmlformats.org/drawingml/2006/main" xmlns:r="http://schemas.openxmlformats.org/officeDocument/2006/relationships" xmlns:p="http://schemas.openxmlformats.org/presentationml/2006/main">
  <p:tag name="OTLMARKERSHAPE" val="OTL"/>
</p:tagLst>
</file>

<file path=ppt/tags/tag134.xml><?xml version="1.0" encoding="utf-8"?>
<p:tagLst xmlns:a="http://schemas.openxmlformats.org/drawingml/2006/main" xmlns:r="http://schemas.openxmlformats.org/officeDocument/2006/relationships" xmlns:p="http://schemas.openxmlformats.org/presentationml/2006/main">
  <p:tag name="OTLMARKERSHAPE" val="OTL"/>
</p:tagLst>
</file>

<file path=ppt/tags/tag135.xml><?xml version="1.0" encoding="utf-8"?>
<p:tagLst xmlns:a="http://schemas.openxmlformats.org/drawingml/2006/main" xmlns:r="http://schemas.openxmlformats.org/officeDocument/2006/relationships" xmlns:p="http://schemas.openxmlformats.org/presentationml/2006/main">
  <p:tag name="OTLMARKERSHAPE" val="OTL"/>
</p:tagLst>
</file>

<file path=ppt/tags/tag136.xml><?xml version="1.0" encoding="utf-8"?>
<p:tagLst xmlns:a="http://schemas.openxmlformats.org/drawingml/2006/main" xmlns:r="http://schemas.openxmlformats.org/officeDocument/2006/relationships" xmlns:p="http://schemas.openxmlformats.org/presentationml/2006/main">
  <p:tag name="OTLMARKERSHAPE" val="OTL"/>
</p:tagLst>
</file>

<file path=ppt/tags/tag137.xml><?xml version="1.0" encoding="utf-8"?>
<p:tagLst xmlns:a="http://schemas.openxmlformats.org/drawingml/2006/main" xmlns:r="http://schemas.openxmlformats.org/officeDocument/2006/relationships" xmlns:p="http://schemas.openxmlformats.org/presentationml/2006/main">
  <p:tag name="OTLMARKERSHAPE" val="OTL"/>
</p:tagLst>
</file>

<file path=ppt/tags/tag138.xml><?xml version="1.0" encoding="utf-8"?>
<p:tagLst xmlns:a="http://schemas.openxmlformats.org/drawingml/2006/main" xmlns:r="http://schemas.openxmlformats.org/officeDocument/2006/relationships" xmlns:p="http://schemas.openxmlformats.org/presentationml/2006/main">
  <p:tag name="OTLMARKERSHAPE" val="OTL"/>
</p:tagLst>
</file>

<file path=ppt/tags/tag139.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40.xml><?xml version="1.0" encoding="utf-8"?>
<p:tagLst xmlns:a="http://schemas.openxmlformats.org/drawingml/2006/main" xmlns:r="http://schemas.openxmlformats.org/officeDocument/2006/relationships" xmlns:p="http://schemas.openxmlformats.org/presentationml/2006/main">
  <p:tag name="OTLMARKERSHAPE" val="OTL"/>
</p:tagLst>
</file>

<file path=ppt/tags/tag141.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Lst>
</file>

<file path=ppt/tags/tag75.xml><?xml version="1.0" encoding="utf-8"?>
<p:tagLst xmlns:a="http://schemas.openxmlformats.org/drawingml/2006/main" xmlns:r="http://schemas.openxmlformats.org/officeDocument/2006/relationships" xmlns:p="http://schemas.openxmlformats.org/presentationml/2006/main">
  <p:tag name="OTLMARKERSHAPE" val="OTL"/>
</p:tagLst>
</file>

<file path=ppt/tags/tag76.xml><?xml version="1.0" encoding="utf-8"?>
<p:tagLst xmlns:a="http://schemas.openxmlformats.org/drawingml/2006/main" xmlns:r="http://schemas.openxmlformats.org/officeDocument/2006/relationships" xmlns:p="http://schemas.openxmlformats.org/presentationml/2006/main">
  <p:tag name="OTLMARKERSHAPE" val="OTL"/>
</p:tagLst>
</file>

<file path=ppt/tags/tag77.xml><?xml version="1.0" encoding="utf-8"?>
<p:tagLst xmlns:a="http://schemas.openxmlformats.org/drawingml/2006/main" xmlns:r="http://schemas.openxmlformats.org/officeDocument/2006/relationships" xmlns:p="http://schemas.openxmlformats.org/presentationml/2006/main">
  <p:tag name="OTLMARKERSHAPE" val="OTL"/>
</p:tagLst>
</file>

<file path=ppt/tags/tag78.xml><?xml version="1.0" encoding="utf-8"?>
<p:tagLst xmlns:a="http://schemas.openxmlformats.org/drawingml/2006/main" xmlns:r="http://schemas.openxmlformats.org/officeDocument/2006/relationships" xmlns:p="http://schemas.openxmlformats.org/presentationml/2006/main">
  <p:tag name="OTLMARKERSHAPE" val="OTL"/>
</p:tagLst>
</file>

<file path=ppt/tags/tag79.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80.xml><?xml version="1.0" encoding="utf-8"?>
<p:tagLst xmlns:a="http://schemas.openxmlformats.org/drawingml/2006/main" xmlns:r="http://schemas.openxmlformats.org/officeDocument/2006/relationships" xmlns:p="http://schemas.openxmlformats.org/presentationml/2006/main">
  <p:tag name="OTLMARKERSHAPE" val="OTL"/>
</p:tagLst>
</file>

<file path=ppt/tags/tag81.xml><?xml version="1.0" encoding="utf-8"?>
<p:tagLst xmlns:a="http://schemas.openxmlformats.org/drawingml/2006/main" xmlns:r="http://schemas.openxmlformats.org/officeDocument/2006/relationships" xmlns:p="http://schemas.openxmlformats.org/presentationml/2006/main">
  <p:tag name="OTLMARKERSHAPE" val="OTL"/>
</p:tagLst>
</file>

<file path=ppt/tags/tag82.xml><?xml version="1.0" encoding="utf-8"?>
<p:tagLst xmlns:a="http://schemas.openxmlformats.org/drawingml/2006/main" xmlns:r="http://schemas.openxmlformats.org/officeDocument/2006/relationships" xmlns:p="http://schemas.openxmlformats.org/presentationml/2006/main">
  <p:tag name="OTLMARKERSHAPE" val="OTL"/>
</p:tagLst>
</file>

<file path=ppt/tags/tag83.xml><?xml version="1.0" encoding="utf-8"?>
<p:tagLst xmlns:a="http://schemas.openxmlformats.org/drawingml/2006/main" xmlns:r="http://schemas.openxmlformats.org/officeDocument/2006/relationships" xmlns:p="http://schemas.openxmlformats.org/presentationml/2006/main">
  <p:tag name="OTLMARKERSHAPE" val="OTL"/>
</p:tagLst>
</file>

<file path=ppt/tags/tag84.xml><?xml version="1.0" encoding="utf-8"?>
<p:tagLst xmlns:a="http://schemas.openxmlformats.org/drawingml/2006/main" xmlns:r="http://schemas.openxmlformats.org/officeDocument/2006/relationships" xmlns:p="http://schemas.openxmlformats.org/presentationml/2006/main">
  <p:tag name="OTLMARKERSHAPE" val="OTL"/>
</p:tagLst>
</file>

<file path=ppt/tags/tag85.xml><?xml version="1.0" encoding="utf-8"?>
<p:tagLst xmlns:a="http://schemas.openxmlformats.org/drawingml/2006/main" xmlns:r="http://schemas.openxmlformats.org/officeDocument/2006/relationships" xmlns:p="http://schemas.openxmlformats.org/presentationml/2006/main">
  <p:tag name="OTLMARKERSHAPE" val="OTL"/>
</p:tagLst>
</file>

<file path=ppt/tags/tag86.xml><?xml version="1.0" encoding="utf-8"?>
<p:tagLst xmlns:a="http://schemas.openxmlformats.org/drawingml/2006/main" xmlns:r="http://schemas.openxmlformats.org/officeDocument/2006/relationships" xmlns:p="http://schemas.openxmlformats.org/presentationml/2006/main">
  <p:tag name="OTLMARKERSHAPE" val="OTL"/>
</p:tagLst>
</file>

<file path=ppt/tags/tag87.xml><?xml version="1.0" encoding="utf-8"?>
<p:tagLst xmlns:a="http://schemas.openxmlformats.org/drawingml/2006/main" xmlns:r="http://schemas.openxmlformats.org/officeDocument/2006/relationships" xmlns:p="http://schemas.openxmlformats.org/presentationml/2006/main">
  <p:tag name="OTLMARKERSHAPE" val="OTL"/>
</p:tagLst>
</file>

<file path=ppt/tags/tag88.xml><?xml version="1.0" encoding="utf-8"?>
<p:tagLst xmlns:a="http://schemas.openxmlformats.org/drawingml/2006/main" xmlns:r="http://schemas.openxmlformats.org/officeDocument/2006/relationships" xmlns:p="http://schemas.openxmlformats.org/presentationml/2006/main">
  <p:tag name="OTLMARKERSHAPE" val="OTL"/>
</p:tagLst>
</file>

<file path=ppt/tags/tag89.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ags/tag90.xml><?xml version="1.0" encoding="utf-8"?>
<p:tagLst xmlns:a="http://schemas.openxmlformats.org/drawingml/2006/main" xmlns:r="http://schemas.openxmlformats.org/officeDocument/2006/relationships" xmlns:p="http://schemas.openxmlformats.org/presentationml/2006/main">
  <p:tag name="OTLMARKERSHAPE" val="OTL"/>
</p:tagLst>
</file>

<file path=ppt/tags/tag91.xml><?xml version="1.0" encoding="utf-8"?>
<p:tagLst xmlns:a="http://schemas.openxmlformats.org/drawingml/2006/main" xmlns:r="http://schemas.openxmlformats.org/officeDocument/2006/relationships" xmlns:p="http://schemas.openxmlformats.org/presentationml/2006/main">
  <p:tag name="OTLMARKERSHAPE" val="OTL"/>
</p:tagLst>
</file>

<file path=ppt/tags/tag92.xml><?xml version="1.0" encoding="utf-8"?>
<p:tagLst xmlns:a="http://schemas.openxmlformats.org/drawingml/2006/main" xmlns:r="http://schemas.openxmlformats.org/officeDocument/2006/relationships" xmlns:p="http://schemas.openxmlformats.org/presentationml/2006/main">
  <p:tag name="OTLMARKERSHAPE" val="OTL"/>
</p:tagLst>
</file>

<file path=ppt/tags/tag93.xml><?xml version="1.0" encoding="utf-8"?>
<p:tagLst xmlns:a="http://schemas.openxmlformats.org/drawingml/2006/main" xmlns:r="http://schemas.openxmlformats.org/officeDocument/2006/relationships" xmlns:p="http://schemas.openxmlformats.org/presentationml/2006/main">
  <p:tag name="OTLMARKERSHAPE" val="OTL"/>
</p:tagLst>
</file>

<file path=ppt/tags/tag94.xml><?xml version="1.0" encoding="utf-8"?>
<p:tagLst xmlns:a="http://schemas.openxmlformats.org/drawingml/2006/main" xmlns:r="http://schemas.openxmlformats.org/officeDocument/2006/relationships" xmlns:p="http://schemas.openxmlformats.org/presentationml/2006/main">
  <p:tag name="OTLMARKERSHAPE" val="OTL"/>
</p:tagLst>
</file>

<file path=ppt/tags/tag95.xml><?xml version="1.0" encoding="utf-8"?>
<p:tagLst xmlns:a="http://schemas.openxmlformats.org/drawingml/2006/main" xmlns:r="http://schemas.openxmlformats.org/officeDocument/2006/relationships" xmlns:p="http://schemas.openxmlformats.org/presentationml/2006/main">
  <p:tag name="OTLMARKERSHAPE" val="OTL"/>
</p:tagLst>
</file>

<file path=ppt/tags/tag96.xml><?xml version="1.0" encoding="utf-8"?>
<p:tagLst xmlns:a="http://schemas.openxmlformats.org/drawingml/2006/main" xmlns:r="http://schemas.openxmlformats.org/officeDocument/2006/relationships" xmlns:p="http://schemas.openxmlformats.org/presentationml/2006/main">
  <p:tag name="OTLMARKERSHAPE" val="OTL"/>
</p:tagLst>
</file>

<file path=ppt/tags/tag97.xml><?xml version="1.0" encoding="utf-8"?>
<p:tagLst xmlns:a="http://schemas.openxmlformats.org/drawingml/2006/main" xmlns:r="http://schemas.openxmlformats.org/officeDocument/2006/relationships" xmlns:p="http://schemas.openxmlformats.org/presentationml/2006/main">
  <p:tag name="OTLMARKERSHAPE" val="OTL"/>
</p:tagLst>
</file>

<file path=ppt/tags/tag98.xml><?xml version="1.0" encoding="utf-8"?>
<p:tagLst xmlns:a="http://schemas.openxmlformats.org/drawingml/2006/main" xmlns:r="http://schemas.openxmlformats.org/officeDocument/2006/relationships" xmlns:p="http://schemas.openxmlformats.org/presentationml/2006/main">
  <p:tag name="OTLMARKERSHAPE" val="OTL"/>
</p:tagLst>
</file>

<file path=ppt/tags/tag9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890</Words>
  <Application>Microsoft Macintosh PowerPoint</Application>
  <PresentationFormat>On-screen Show (4:3)</PresentationFormat>
  <Paragraphs>137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Calibri Light</vt:lpstr>
      <vt:lpstr>Cambria</vt:lpstr>
      <vt:lpstr>Arial</vt:lpstr>
      <vt:lpstr>1_Office Theme</vt:lpstr>
      <vt:lpstr>National and Regional  IGF Initiatives (NRIs)</vt:lpstr>
      <vt:lpstr>Origin and background of the NRIs</vt:lpstr>
      <vt:lpstr>IGF NRIs</vt:lpstr>
      <vt:lpstr>NRIs – continued evolutionary growth </vt:lpstr>
      <vt:lpstr>IGF 2017: Total number of recognized and ‘in-formation’ NRIs is 91</vt:lpstr>
      <vt:lpstr>PowerPoint Presentation</vt:lpstr>
      <vt:lpstr>NRI Geographic Coverage – from a Global View</vt:lpstr>
      <vt:lpstr>NRIs activities during the IGF 2016 cycle</vt:lpstr>
      <vt:lpstr>IGF NRIs Toolkit to assist communities in establishing the IGF initiatives</vt:lpstr>
      <vt:lpstr>2017 NRIs work in process</vt:lpstr>
      <vt:lpstr>Contributing to the NRIs</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2016-08-08T19:24:14Z</cp:lastPrinted>
  <dcterms:created xsi:type="dcterms:W3CDTF">2014-12-16T21:57:04Z</dcterms:created>
  <dcterms:modified xsi:type="dcterms:W3CDTF">2017-03-01T14:41:13Z</dcterms:modified>
</cp:coreProperties>
</file>