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27" name="PlaceHolder 2"/>
          <p:cNvSpPr>
            <a:spLocks noGrp="1"/>
          </p:cNvSpPr>
          <p:nvPr>
            <p:ph type="body"/>
          </p:nvPr>
        </p:nvSpPr>
        <p:spPr>
          <a:xfrm>
            <a:off x="2231280" y="263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28" name="PlaceHolder 3"/>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30"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1"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2"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3" name="PlaceHolder 5"/>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35" name="PlaceHolder 2"/>
          <p:cNvSpPr>
            <a:spLocks noGrp="1"/>
          </p:cNvSpPr>
          <p:nvPr>
            <p:ph type="body"/>
          </p:nvPr>
        </p:nvSpPr>
        <p:spPr>
          <a:xfrm>
            <a:off x="22312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6" name="PlaceHolder 3"/>
          <p:cNvSpPr>
            <a:spLocks noGrp="1"/>
          </p:cNvSpPr>
          <p:nvPr>
            <p:ph type="body"/>
          </p:nvPr>
        </p:nvSpPr>
        <p:spPr>
          <a:xfrm>
            <a:off x="48448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7" name="PlaceHolder 4"/>
          <p:cNvSpPr>
            <a:spLocks noGrp="1"/>
          </p:cNvSpPr>
          <p:nvPr>
            <p:ph type="body"/>
          </p:nvPr>
        </p:nvSpPr>
        <p:spPr>
          <a:xfrm>
            <a:off x="745812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8" name="PlaceHolder 5"/>
          <p:cNvSpPr>
            <a:spLocks noGrp="1"/>
          </p:cNvSpPr>
          <p:nvPr>
            <p:ph type="body"/>
          </p:nvPr>
        </p:nvSpPr>
        <p:spPr>
          <a:xfrm>
            <a:off x="22312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39" name="PlaceHolder 6"/>
          <p:cNvSpPr>
            <a:spLocks noGrp="1"/>
          </p:cNvSpPr>
          <p:nvPr>
            <p:ph type="body"/>
          </p:nvPr>
        </p:nvSpPr>
        <p:spPr>
          <a:xfrm>
            <a:off x="48448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40" name="PlaceHolder 7"/>
          <p:cNvSpPr>
            <a:spLocks noGrp="1"/>
          </p:cNvSpPr>
          <p:nvPr>
            <p:ph type="body"/>
          </p:nvPr>
        </p:nvSpPr>
        <p:spPr>
          <a:xfrm>
            <a:off x="745812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50" name="PlaceHolder 2"/>
          <p:cNvSpPr>
            <a:spLocks noGrp="1"/>
          </p:cNvSpPr>
          <p:nvPr>
            <p:ph type="subTitle"/>
          </p:nvPr>
        </p:nvSpPr>
        <p:spPr>
          <a:xfrm>
            <a:off x="2231280" y="2638080"/>
            <a:ext cx="7729200" cy="3101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52" name="PlaceHolder 2"/>
          <p:cNvSpPr>
            <a:spLocks noGrp="1"/>
          </p:cNvSpPr>
          <p:nvPr>
            <p:ph type="body"/>
          </p:nvPr>
        </p:nvSpPr>
        <p:spPr>
          <a:xfrm>
            <a:off x="2231280" y="2638080"/>
            <a:ext cx="772920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54"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55"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231280" y="964800"/>
            <a:ext cx="7729200" cy="550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59"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0"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1"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6" name="PlaceHolder 2"/>
          <p:cNvSpPr>
            <a:spLocks noGrp="1"/>
          </p:cNvSpPr>
          <p:nvPr>
            <p:ph type="subTitle"/>
          </p:nvPr>
        </p:nvSpPr>
        <p:spPr>
          <a:xfrm>
            <a:off x="2231280" y="2638080"/>
            <a:ext cx="7729200" cy="3101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63"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4"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5" name="PlaceHolder 4"/>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67"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8"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69" name="PlaceHolder 4"/>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71" name="PlaceHolder 2"/>
          <p:cNvSpPr>
            <a:spLocks noGrp="1"/>
          </p:cNvSpPr>
          <p:nvPr>
            <p:ph type="body"/>
          </p:nvPr>
        </p:nvSpPr>
        <p:spPr>
          <a:xfrm>
            <a:off x="2231280" y="263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72" name="PlaceHolder 3"/>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74"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75"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76"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77" name="PlaceHolder 5"/>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79" name="PlaceHolder 2"/>
          <p:cNvSpPr>
            <a:spLocks noGrp="1"/>
          </p:cNvSpPr>
          <p:nvPr>
            <p:ph type="body"/>
          </p:nvPr>
        </p:nvSpPr>
        <p:spPr>
          <a:xfrm>
            <a:off x="22312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80" name="PlaceHolder 3"/>
          <p:cNvSpPr>
            <a:spLocks noGrp="1"/>
          </p:cNvSpPr>
          <p:nvPr>
            <p:ph type="body"/>
          </p:nvPr>
        </p:nvSpPr>
        <p:spPr>
          <a:xfrm>
            <a:off x="48448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81" name="PlaceHolder 4"/>
          <p:cNvSpPr>
            <a:spLocks noGrp="1"/>
          </p:cNvSpPr>
          <p:nvPr>
            <p:ph type="body"/>
          </p:nvPr>
        </p:nvSpPr>
        <p:spPr>
          <a:xfrm>
            <a:off x="745812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82" name="PlaceHolder 5"/>
          <p:cNvSpPr>
            <a:spLocks noGrp="1"/>
          </p:cNvSpPr>
          <p:nvPr>
            <p:ph type="body"/>
          </p:nvPr>
        </p:nvSpPr>
        <p:spPr>
          <a:xfrm>
            <a:off x="22312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83" name="PlaceHolder 6"/>
          <p:cNvSpPr>
            <a:spLocks noGrp="1"/>
          </p:cNvSpPr>
          <p:nvPr>
            <p:ph type="body"/>
          </p:nvPr>
        </p:nvSpPr>
        <p:spPr>
          <a:xfrm>
            <a:off x="48448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84" name="PlaceHolder 7"/>
          <p:cNvSpPr>
            <a:spLocks noGrp="1"/>
          </p:cNvSpPr>
          <p:nvPr>
            <p:ph type="body"/>
          </p:nvPr>
        </p:nvSpPr>
        <p:spPr>
          <a:xfrm>
            <a:off x="745812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91" name="PlaceHolder 2"/>
          <p:cNvSpPr>
            <a:spLocks noGrp="1"/>
          </p:cNvSpPr>
          <p:nvPr>
            <p:ph type="subTitle"/>
          </p:nvPr>
        </p:nvSpPr>
        <p:spPr>
          <a:xfrm>
            <a:off x="2231280" y="2638080"/>
            <a:ext cx="7729200" cy="3101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93" name="PlaceHolder 2"/>
          <p:cNvSpPr>
            <a:spLocks noGrp="1"/>
          </p:cNvSpPr>
          <p:nvPr>
            <p:ph type="body"/>
          </p:nvPr>
        </p:nvSpPr>
        <p:spPr>
          <a:xfrm>
            <a:off x="2231280" y="2638080"/>
            <a:ext cx="772920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95"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96"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8" name="PlaceHolder 2"/>
          <p:cNvSpPr>
            <a:spLocks noGrp="1"/>
          </p:cNvSpPr>
          <p:nvPr>
            <p:ph type="body"/>
          </p:nvPr>
        </p:nvSpPr>
        <p:spPr>
          <a:xfrm>
            <a:off x="2231280" y="2638080"/>
            <a:ext cx="772920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2231280" y="964800"/>
            <a:ext cx="7729200" cy="550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00"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01"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02"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04"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05"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06" name="PlaceHolder 4"/>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08"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09"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0" name="PlaceHolder 4"/>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12" name="PlaceHolder 2"/>
          <p:cNvSpPr>
            <a:spLocks noGrp="1"/>
          </p:cNvSpPr>
          <p:nvPr>
            <p:ph type="body"/>
          </p:nvPr>
        </p:nvSpPr>
        <p:spPr>
          <a:xfrm>
            <a:off x="2231280" y="263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3" name="PlaceHolder 3"/>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15"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6"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7"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8" name="PlaceHolder 5"/>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20" name="PlaceHolder 2"/>
          <p:cNvSpPr>
            <a:spLocks noGrp="1"/>
          </p:cNvSpPr>
          <p:nvPr>
            <p:ph type="body"/>
          </p:nvPr>
        </p:nvSpPr>
        <p:spPr>
          <a:xfrm>
            <a:off x="22312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21" name="PlaceHolder 3"/>
          <p:cNvSpPr>
            <a:spLocks noGrp="1"/>
          </p:cNvSpPr>
          <p:nvPr>
            <p:ph type="body"/>
          </p:nvPr>
        </p:nvSpPr>
        <p:spPr>
          <a:xfrm>
            <a:off x="484488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22" name="PlaceHolder 4"/>
          <p:cNvSpPr>
            <a:spLocks noGrp="1"/>
          </p:cNvSpPr>
          <p:nvPr>
            <p:ph type="body"/>
          </p:nvPr>
        </p:nvSpPr>
        <p:spPr>
          <a:xfrm>
            <a:off x="7458120" y="263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23" name="PlaceHolder 5"/>
          <p:cNvSpPr>
            <a:spLocks noGrp="1"/>
          </p:cNvSpPr>
          <p:nvPr>
            <p:ph type="body"/>
          </p:nvPr>
        </p:nvSpPr>
        <p:spPr>
          <a:xfrm>
            <a:off x="22312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24" name="PlaceHolder 6"/>
          <p:cNvSpPr>
            <a:spLocks noGrp="1"/>
          </p:cNvSpPr>
          <p:nvPr>
            <p:ph type="body"/>
          </p:nvPr>
        </p:nvSpPr>
        <p:spPr>
          <a:xfrm>
            <a:off x="484488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25" name="PlaceHolder 7"/>
          <p:cNvSpPr>
            <a:spLocks noGrp="1"/>
          </p:cNvSpPr>
          <p:nvPr>
            <p:ph type="body"/>
          </p:nvPr>
        </p:nvSpPr>
        <p:spPr>
          <a:xfrm>
            <a:off x="7458120" y="4258080"/>
            <a:ext cx="248868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0"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1"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231280" y="964800"/>
            <a:ext cx="7729200" cy="55098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5"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6" name="PlaceHolder 3"/>
          <p:cNvSpPr>
            <a:spLocks noGrp="1"/>
          </p:cNvSpPr>
          <p:nvPr>
            <p:ph type="body"/>
          </p:nvPr>
        </p:nvSpPr>
        <p:spPr>
          <a:xfrm>
            <a:off x="619200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17" name="PlaceHolder 4"/>
          <p:cNvSpPr>
            <a:spLocks noGrp="1"/>
          </p:cNvSpPr>
          <p:nvPr>
            <p:ph type="body"/>
          </p:nvPr>
        </p:nvSpPr>
        <p:spPr>
          <a:xfrm>
            <a:off x="223128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19" name="PlaceHolder 2"/>
          <p:cNvSpPr>
            <a:spLocks noGrp="1"/>
          </p:cNvSpPr>
          <p:nvPr>
            <p:ph type="body"/>
          </p:nvPr>
        </p:nvSpPr>
        <p:spPr>
          <a:xfrm>
            <a:off x="2231280" y="2638080"/>
            <a:ext cx="3771720" cy="310176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20"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21" name="PlaceHolder 4"/>
          <p:cNvSpPr>
            <a:spLocks noGrp="1"/>
          </p:cNvSpPr>
          <p:nvPr>
            <p:ph type="body"/>
          </p:nvPr>
        </p:nvSpPr>
        <p:spPr>
          <a:xfrm>
            <a:off x="6192000" y="425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231280" y="964800"/>
            <a:ext cx="7729200" cy="1188360"/>
          </a:xfrm>
          <a:prstGeom prst="rect">
            <a:avLst/>
          </a:prstGeom>
        </p:spPr>
        <p:txBody>
          <a:bodyPr lIns="0" tIns="0" rIns="0" bIns="0" anchor="ctr">
            <a:noAutofit/>
          </a:bodyPr>
          <a:lstStyle/>
          <a:p>
            <a:endParaRPr lang="en-US" sz="1800" b="0" strike="noStrike" spc="-1">
              <a:solidFill>
                <a:srgbClr val="000000"/>
              </a:solidFill>
              <a:latin typeface="Gill Sans MT"/>
            </a:endParaRPr>
          </a:p>
        </p:txBody>
      </p:sp>
      <p:sp>
        <p:nvSpPr>
          <p:cNvPr id="23" name="PlaceHolder 2"/>
          <p:cNvSpPr>
            <a:spLocks noGrp="1"/>
          </p:cNvSpPr>
          <p:nvPr>
            <p:ph type="body"/>
          </p:nvPr>
        </p:nvSpPr>
        <p:spPr>
          <a:xfrm>
            <a:off x="223128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24" name="PlaceHolder 3"/>
          <p:cNvSpPr>
            <a:spLocks noGrp="1"/>
          </p:cNvSpPr>
          <p:nvPr>
            <p:ph type="body"/>
          </p:nvPr>
        </p:nvSpPr>
        <p:spPr>
          <a:xfrm>
            <a:off x="6192000" y="2638080"/>
            <a:ext cx="377172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
        <p:nvSpPr>
          <p:cNvPr id="25" name="PlaceHolder 4"/>
          <p:cNvSpPr>
            <a:spLocks noGrp="1"/>
          </p:cNvSpPr>
          <p:nvPr>
            <p:ph type="body"/>
          </p:nvPr>
        </p:nvSpPr>
        <p:spPr>
          <a:xfrm>
            <a:off x="2231280" y="4258080"/>
            <a:ext cx="7729200" cy="1479240"/>
          </a:xfrm>
          <a:prstGeom prst="rect">
            <a:avLst/>
          </a:prstGeom>
        </p:spPr>
        <p:txBody>
          <a:bodyPr lIns="0" tIns="0" rIns="0" bIns="0">
            <a:normAutofit/>
          </a:bodyPr>
          <a:lstStyle/>
          <a:p>
            <a:endParaRPr lang="en-US" sz="1800" b="0" strike="noStrike" spc="-1">
              <a:solidFill>
                <a:srgbClr val="262626"/>
              </a:solidFill>
              <a:latin typeface="Gill Sans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600200" y="2386800"/>
            <a:ext cx="8991360" cy="1645560"/>
          </a:xfrm>
          <a:prstGeom prst="rect">
            <a:avLst/>
          </a:prstGeom>
        </p:spPr>
        <p:txBody>
          <a:bodyPr lIns="274320" tIns="182880" rIns="274320" bIns="182880" anchor="ctr" anchorCtr="1">
            <a:normAutofit/>
          </a:bodyPr>
          <a:lstStyle/>
          <a:p>
            <a:pPr algn="ctr">
              <a:lnSpc>
                <a:spcPct val="90000"/>
              </a:lnSpc>
            </a:pPr>
            <a:r>
              <a:rPr lang="en-US" sz="3800" b="0" strike="noStrike" cap="all" spc="199">
                <a:solidFill>
                  <a:srgbClr val="262626"/>
                </a:solidFill>
                <a:latin typeface="Gill Sans MT"/>
              </a:rPr>
              <a:t>Click to edit Master title style</a:t>
            </a:r>
            <a:endParaRPr lang="en-US" sz="3800" b="0" strike="noStrike" spc="-1">
              <a:solidFill>
                <a:srgbClr val="FFFFFF"/>
              </a:solidFill>
              <a:latin typeface="Gill Sans MT"/>
            </a:endParaRPr>
          </a:p>
        </p:txBody>
      </p:sp>
      <p:sp>
        <p:nvSpPr>
          <p:cNvPr id="6" name="PlaceHolder 2"/>
          <p:cNvSpPr>
            <a:spLocks noGrp="1"/>
          </p:cNvSpPr>
          <p:nvPr>
            <p:ph type="dt"/>
          </p:nvPr>
        </p:nvSpPr>
        <p:spPr>
          <a:xfrm>
            <a:off x="7821360" y="6238800"/>
            <a:ext cx="2753280" cy="323640"/>
          </a:xfrm>
          <a:prstGeom prst="rect">
            <a:avLst/>
          </a:prstGeom>
        </p:spPr>
        <p:txBody>
          <a:bodyPr anchor="ctr">
            <a:noAutofit/>
          </a:bodyPr>
          <a:lstStyle/>
          <a:p>
            <a:pPr algn="r">
              <a:lnSpc>
                <a:spcPct val="100000"/>
              </a:lnSpc>
            </a:pPr>
            <a:fld id="{3221A508-A60A-435D-94A3-166089E752BF}" type="datetime">
              <a:rPr lang="en-GB" sz="1050" b="0" strike="noStrike" spc="-1">
                <a:solidFill>
                  <a:srgbClr val="FFFFFF"/>
                </a:solidFill>
                <a:latin typeface="Gill Sans MT"/>
              </a:rPr>
              <a:t>01/11/2021</a:t>
            </a:fld>
            <a:endParaRPr lang="en-US" sz="1050" b="0" strike="noStrike" spc="-1">
              <a:latin typeface="Times New Roman"/>
            </a:endParaRPr>
          </a:p>
        </p:txBody>
      </p:sp>
      <p:sp>
        <p:nvSpPr>
          <p:cNvPr id="2" name="PlaceHolder 3"/>
          <p:cNvSpPr>
            <a:spLocks noGrp="1"/>
          </p:cNvSpPr>
          <p:nvPr>
            <p:ph type="ftr"/>
          </p:nvPr>
        </p:nvSpPr>
        <p:spPr>
          <a:xfrm>
            <a:off x="1600200" y="6236280"/>
            <a:ext cx="5900760" cy="319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10758960" y="6217920"/>
            <a:ext cx="365400" cy="365400"/>
          </a:xfrm>
          <a:prstGeom prst="rect">
            <a:avLst/>
          </a:prstGeom>
        </p:spPr>
        <p:txBody>
          <a:bodyPr lIns="18360" rIns="18360" anchor="ctr">
            <a:noAutofit/>
          </a:bodyPr>
          <a:lstStyle/>
          <a:p>
            <a:pPr algn="ctr">
              <a:lnSpc>
                <a:spcPct val="100000"/>
              </a:lnSpc>
            </a:pPr>
            <a:fld id="{13693445-D9B5-4A4A-907C-DF0A2B53EE56}" type="slidenum">
              <a:rPr lang="en-GB" sz="1100" b="0" strike="noStrike" spc="-1">
                <a:solidFill>
                  <a:srgbClr val="FFFFFF"/>
                </a:solidFill>
                <a:latin typeface="Gill Sans MT"/>
              </a:rPr>
              <a:t>‹#›</a:t>
            </a:fld>
            <a:endParaRPr lang="en-US" sz="11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FFFFFF"/>
                </a:solidFill>
                <a:latin typeface="Gill Sans MT"/>
              </a:rPr>
              <a:t>Click to edit the outline text format</a:t>
            </a:r>
          </a:p>
          <a:p>
            <a:pPr marL="864000" lvl="1" indent="-324000">
              <a:spcBef>
                <a:spcPts val="1134"/>
              </a:spcBef>
              <a:buClr>
                <a:srgbClr val="000000"/>
              </a:buClr>
              <a:buSzPct val="75000"/>
              <a:buFont typeface="Symbol" charset="2"/>
              <a:buChar char=""/>
            </a:pPr>
            <a:r>
              <a:rPr lang="en-US" sz="1600" b="0" strike="noStrike" spc="-1">
                <a:solidFill>
                  <a:srgbClr val="FFFFFF"/>
                </a:solidFill>
                <a:latin typeface="Gill Sans MT"/>
              </a:rPr>
              <a:t>Second Outline Level</a:t>
            </a:r>
          </a:p>
          <a:p>
            <a:pPr marL="1296000" lvl="2" indent="-288000">
              <a:spcBef>
                <a:spcPts val="850"/>
              </a:spcBef>
              <a:buClr>
                <a:srgbClr val="000000"/>
              </a:buClr>
              <a:buSzPct val="45000"/>
              <a:buFont typeface="Wingdings" charset="2"/>
              <a:buChar char=""/>
            </a:pPr>
            <a:r>
              <a:rPr lang="en-US" sz="1600" b="0" strike="noStrike" spc="-1">
                <a:solidFill>
                  <a:srgbClr val="FFFFFF"/>
                </a:solidFill>
                <a:latin typeface="Gill Sans MT"/>
              </a:rPr>
              <a:t>Third Outline Level</a:t>
            </a:r>
          </a:p>
          <a:p>
            <a:pPr marL="1728000" lvl="3" indent="-216000">
              <a:spcBef>
                <a:spcPts val="567"/>
              </a:spcBef>
              <a:buClr>
                <a:srgbClr val="000000"/>
              </a:buClr>
              <a:buSzPct val="75000"/>
              <a:buFont typeface="Symbol" charset="2"/>
              <a:buChar char=""/>
            </a:pPr>
            <a:r>
              <a:rPr lang="en-US" sz="1600" b="0" strike="noStrike" spc="-1">
                <a:solidFill>
                  <a:srgbClr val="FFFFFF"/>
                </a:solidFill>
                <a:latin typeface="Gill Sans MT"/>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FFFFFF"/>
                </a:solidFill>
                <a:latin typeface="Gill Sans MT"/>
              </a:rPr>
              <a:t>Fifth Outline Level</a:t>
            </a:r>
          </a:p>
          <a:p>
            <a:pPr marL="2592000" lvl="5" indent="-216000">
              <a:spcBef>
                <a:spcPts val="283"/>
              </a:spcBef>
              <a:buClr>
                <a:srgbClr val="000000"/>
              </a:buClr>
              <a:buSzPct val="45000"/>
              <a:buFont typeface="Wingdings" charset="2"/>
              <a:buChar char=""/>
            </a:pPr>
            <a:r>
              <a:rPr lang="en-US" sz="2000" b="0" strike="noStrike" spc="-1">
                <a:solidFill>
                  <a:srgbClr val="FFFFFF"/>
                </a:solidFill>
                <a:latin typeface="Gill Sans MT"/>
              </a:rPr>
              <a:t>Sixth Outline Level</a:t>
            </a:r>
          </a:p>
          <a:p>
            <a:pPr marL="3024000" lvl="6" indent="-216000">
              <a:spcBef>
                <a:spcPts val="283"/>
              </a:spcBef>
              <a:buClr>
                <a:srgbClr val="000000"/>
              </a:buClr>
              <a:buSzPct val="45000"/>
              <a:buFont typeface="Wingdings" charset="2"/>
              <a:buChar char=""/>
            </a:pPr>
            <a:r>
              <a:rPr lang="en-US" sz="2000" b="0" strike="noStrike" spc="-1">
                <a:solidFill>
                  <a:srgbClr val="FFFFFF"/>
                </a:solidFill>
                <a:latin typeface="Gill Sans MT"/>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1" name="PlaceHolder 1"/>
          <p:cNvSpPr>
            <a:spLocks noGrp="1"/>
          </p:cNvSpPr>
          <p:nvPr>
            <p:ph type="body"/>
          </p:nvPr>
        </p:nvSpPr>
        <p:spPr>
          <a:xfrm>
            <a:off x="1583280" y="2313360"/>
            <a:ext cx="4269960" cy="703800"/>
          </a:xfrm>
          <a:prstGeom prst="rect">
            <a:avLst/>
          </a:prstGeom>
        </p:spPr>
        <p:txBody>
          <a:bodyPr anchor="b" anchorCtr="1">
            <a:normAutofit/>
          </a:bodyPr>
          <a:lstStyle/>
          <a:p>
            <a:pPr algn="ctr">
              <a:lnSpc>
                <a:spcPct val="100000"/>
              </a:lnSpc>
              <a:spcBef>
                <a:spcPts val="1001"/>
              </a:spcBef>
              <a:tabLst>
                <a:tab pos="0" algn="l"/>
              </a:tabLst>
            </a:pPr>
            <a:r>
              <a:rPr lang="en-US" sz="1900" b="0" strike="noStrike" cap="all" spc="97">
                <a:solidFill>
                  <a:srgbClr val="6B8891"/>
                </a:solidFill>
                <a:latin typeface="Gill Sans MT"/>
              </a:rPr>
              <a:t>Click to edit Master text styles</a:t>
            </a:r>
            <a:endParaRPr lang="en-US" sz="1900" b="0" strike="noStrike" spc="-1">
              <a:solidFill>
                <a:srgbClr val="262626"/>
              </a:solidFill>
              <a:latin typeface="Gill Sans MT"/>
            </a:endParaRPr>
          </a:p>
        </p:txBody>
      </p:sp>
      <p:sp>
        <p:nvSpPr>
          <p:cNvPr id="42" name="PlaceHolder 2"/>
          <p:cNvSpPr>
            <a:spLocks noGrp="1"/>
          </p:cNvSpPr>
          <p:nvPr>
            <p:ph type="body"/>
          </p:nvPr>
        </p:nvSpPr>
        <p:spPr>
          <a:xfrm>
            <a:off x="1583280" y="3143160"/>
            <a:ext cx="4269960" cy="2596320"/>
          </a:xfrm>
          <a:prstGeom prst="rect">
            <a:avLst/>
          </a:prstGeom>
        </p:spPr>
        <p:txBody>
          <a:bodyPr>
            <a:noAutofit/>
          </a:bodyPr>
          <a:lstStyle/>
          <a:p>
            <a:pPr marL="228600" indent="-228240">
              <a:lnSpc>
                <a:spcPct val="100000"/>
              </a:lnSpc>
              <a:spcBef>
                <a:spcPts val="1001"/>
              </a:spcBef>
              <a:buClr>
                <a:srgbClr val="9BAFB5"/>
              </a:buClr>
              <a:buFont typeface="Arial"/>
              <a:buChar char="•"/>
            </a:pPr>
            <a:r>
              <a:rPr lang="en-US" sz="1800" b="0" strike="noStrike" spc="-1">
                <a:solidFill>
                  <a:srgbClr val="262626"/>
                </a:solidFill>
                <a:latin typeface="Gill Sans MT"/>
              </a:rPr>
              <a:t>Click to edit Master text styles</a:t>
            </a:r>
          </a:p>
          <a:p>
            <a:pPr marL="457200" lvl="1" indent="-228240">
              <a:lnSpc>
                <a:spcPct val="100000"/>
              </a:lnSpc>
              <a:spcBef>
                <a:spcPts val="1001"/>
              </a:spcBef>
              <a:buClr>
                <a:srgbClr val="9BAFB5"/>
              </a:buClr>
              <a:buFont typeface="Arial"/>
              <a:buChar char="•"/>
            </a:pPr>
            <a:r>
              <a:rPr lang="en-US" sz="1600" b="0" strike="noStrike" spc="-1">
                <a:solidFill>
                  <a:srgbClr val="262626"/>
                </a:solidFill>
                <a:latin typeface="Gill Sans MT"/>
              </a:rPr>
              <a:t>Second level</a:t>
            </a:r>
          </a:p>
          <a:p>
            <a:pPr marL="685800" lvl="2" indent="-228240">
              <a:lnSpc>
                <a:spcPct val="100000"/>
              </a:lnSpc>
              <a:spcBef>
                <a:spcPts val="1001"/>
              </a:spcBef>
              <a:buClr>
                <a:srgbClr val="9BAFB5"/>
              </a:buClr>
              <a:buFont typeface="Arial"/>
              <a:buChar char="•"/>
            </a:pPr>
            <a:r>
              <a:rPr lang="en-US" sz="1600" b="0" strike="noStrike" spc="-1">
                <a:solidFill>
                  <a:srgbClr val="262626"/>
                </a:solidFill>
                <a:latin typeface="Gill Sans MT"/>
              </a:rPr>
              <a:t>Third level</a:t>
            </a:r>
          </a:p>
          <a:p>
            <a:pPr marL="914400" lvl="3" indent="-228240">
              <a:lnSpc>
                <a:spcPct val="100000"/>
              </a:lnSpc>
              <a:spcBef>
                <a:spcPts val="1001"/>
              </a:spcBef>
              <a:buClr>
                <a:srgbClr val="9BAFB5"/>
              </a:buClr>
              <a:buFont typeface="Arial"/>
              <a:buChar char="•"/>
            </a:pPr>
            <a:r>
              <a:rPr lang="en-US" sz="1600" b="0" strike="noStrike" spc="-1">
                <a:solidFill>
                  <a:srgbClr val="262626"/>
                </a:solidFill>
                <a:latin typeface="Gill Sans MT"/>
              </a:rPr>
              <a:t>Fourth level</a:t>
            </a:r>
          </a:p>
          <a:p>
            <a:pPr marL="1143000" lvl="4" indent="-228240">
              <a:lnSpc>
                <a:spcPct val="100000"/>
              </a:lnSpc>
              <a:spcBef>
                <a:spcPts val="1001"/>
              </a:spcBef>
              <a:buClr>
                <a:srgbClr val="9BAFB5"/>
              </a:buClr>
              <a:buFont typeface="Arial"/>
              <a:buChar char="•"/>
            </a:pPr>
            <a:r>
              <a:rPr lang="en-US" sz="1600" b="0" strike="noStrike" spc="-1">
                <a:solidFill>
                  <a:srgbClr val="262626"/>
                </a:solidFill>
                <a:latin typeface="Gill Sans MT"/>
              </a:rPr>
              <a:t>Fifth level</a:t>
            </a:r>
          </a:p>
        </p:txBody>
      </p:sp>
      <p:sp>
        <p:nvSpPr>
          <p:cNvPr id="43" name="PlaceHolder 3"/>
          <p:cNvSpPr>
            <a:spLocks noGrp="1"/>
          </p:cNvSpPr>
          <p:nvPr>
            <p:ph type="body"/>
          </p:nvPr>
        </p:nvSpPr>
        <p:spPr>
          <a:xfrm>
            <a:off x="6338160" y="3143160"/>
            <a:ext cx="4253040" cy="2596320"/>
          </a:xfrm>
          <a:prstGeom prst="rect">
            <a:avLst/>
          </a:prstGeom>
        </p:spPr>
        <p:txBody>
          <a:bodyPr>
            <a:noAutofit/>
          </a:bodyPr>
          <a:lstStyle/>
          <a:p>
            <a:pPr marL="228600" indent="-228240">
              <a:lnSpc>
                <a:spcPct val="100000"/>
              </a:lnSpc>
              <a:spcBef>
                <a:spcPts val="1001"/>
              </a:spcBef>
              <a:buClr>
                <a:srgbClr val="9BAFB5"/>
              </a:buClr>
              <a:buFont typeface="Arial"/>
              <a:buChar char="•"/>
            </a:pPr>
            <a:r>
              <a:rPr lang="en-US" sz="1800" b="0" strike="noStrike" spc="-1">
                <a:solidFill>
                  <a:srgbClr val="262626"/>
                </a:solidFill>
                <a:latin typeface="Gill Sans MT"/>
              </a:rPr>
              <a:t>Click to edit Master text styles</a:t>
            </a:r>
          </a:p>
          <a:p>
            <a:pPr marL="457200" lvl="1" indent="-228240">
              <a:lnSpc>
                <a:spcPct val="100000"/>
              </a:lnSpc>
              <a:spcBef>
                <a:spcPts val="1001"/>
              </a:spcBef>
              <a:buClr>
                <a:srgbClr val="9BAFB5"/>
              </a:buClr>
              <a:buFont typeface="Arial"/>
              <a:buChar char="•"/>
            </a:pPr>
            <a:r>
              <a:rPr lang="en-US" sz="1600" b="0" strike="noStrike" spc="-1">
                <a:solidFill>
                  <a:srgbClr val="262626"/>
                </a:solidFill>
                <a:latin typeface="Gill Sans MT"/>
              </a:rPr>
              <a:t>Second level</a:t>
            </a:r>
          </a:p>
          <a:p>
            <a:pPr marL="685800" lvl="2" indent="-228240">
              <a:lnSpc>
                <a:spcPct val="100000"/>
              </a:lnSpc>
              <a:spcBef>
                <a:spcPts val="1001"/>
              </a:spcBef>
              <a:buClr>
                <a:srgbClr val="9BAFB5"/>
              </a:buClr>
              <a:buFont typeface="Arial"/>
              <a:buChar char="•"/>
            </a:pPr>
            <a:r>
              <a:rPr lang="en-US" sz="1600" b="0" strike="noStrike" spc="-1">
                <a:solidFill>
                  <a:srgbClr val="262626"/>
                </a:solidFill>
                <a:latin typeface="Gill Sans MT"/>
              </a:rPr>
              <a:t>Third level</a:t>
            </a:r>
          </a:p>
          <a:p>
            <a:pPr marL="914400" lvl="3" indent="-228240">
              <a:lnSpc>
                <a:spcPct val="100000"/>
              </a:lnSpc>
              <a:spcBef>
                <a:spcPts val="1001"/>
              </a:spcBef>
              <a:buClr>
                <a:srgbClr val="9BAFB5"/>
              </a:buClr>
              <a:buFont typeface="Arial"/>
              <a:buChar char="•"/>
            </a:pPr>
            <a:r>
              <a:rPr lang="en-US" sz="1600" b="0" strike="noStrike" spc="-1">
                <a:solidFill>
                  <a:srgbClr val="262626"/>
                </a:solidFill>
                <a:latin typeface="Gill Sans MT"/>
              </a:rPr>
              <a:t>Fourth level</a:t>
            </a:r>
          </a:p>
          <a:p>
            <a:pPr marL="1143000" lvl="4" indent="-228240">
              <a:lnSpc>
                <a:spcPct val="100000"/>
              </a:lnSpc>
              <a:spcBef>
                <a:spcPts val="1001"/>
              </a:spcBef>
              <a:buClr>
                <a:srgbClr val="9BAFB5"/>
              </a:buClr>
              <a:buFont typeface="Arial"/>
              <a:buChar char="•"/>
            </a:pPr>
            <a:r>
              <a:rPr lang="en-US" sz="1600" b="0" strike="noStrike" spc="-1">
                <a:solidFill>
                  <a:srgbClr val="262626"/>
                </a:solidFill>
                <a:latin typeface="Gill Sans MT"/>
              </a:rPr>
              <a:t>Fifth level</a:t>
            </a:r>
          </a:p>
        </p:txBody>
      </p:sp>
      <p:sp>
        <p:nvSpPr>
          <p:cNvPr id="44" name="PlaceHolder 4"/>
          <p:cNvSpPr>
            <a:spLocks noGrp="1"/>
          </p:cNvSpPr>
          <p:nvPr>
            <p:ph type="body"/>
          </p:nvPr>
        </p:nvSpPr>
        <p:spPr>
          <a:xfrm>
            <a:off x="6338160" y="2313360"/>
            <a:ext cx="4269960" cy="703800"/>
          </a:xfrm>
          <a:prstGeom prst="rect">
            <a:avLst/>
          </a:prstGeom>
        </p:spPr>
        <p:txBody>
          <a:bodyPr anchor="b" anchorCtr="1">
            <a:normAutofit/>
          </a:bodyPr>
          <a:lstStyle/>
          <a:p>
            <a:pPr algn="ctr">
              <a:lnSpc>
                <a:spcPct val="100000"/>
              </a:lnSpc>
              <a:spcBef>
                <a:spcPts val="1001"/>
              </a:spcBef>
              <a:tabLst>
                <a:tab pos="0" algn="l"/>
              </a:tabLst>
            </a:pPr>
            <a:r>
              <a:rPr lang="en-US" sz="1900" b="0" strike="noStrike" cap="all" spc="97">
                <a:solidFill>
                  <a:srgbClr val="6B8891"/>
                </a:solidFill>
                <a:latin typeface="Gill Sans MT"/>
              </a:rPr>
              <a:t>Click to edit Master text styles</a:t>
            </a:r>
            <a:endParaRPr lang="en-US" sz="1900" b="0" strike="noStrike" spc="-1">
              <a:solidFill>
                <a:srgbClr val="262626"/>
              </a:solidFill>
              <a:latin typeface="Gill Sans MT"/>
            </a:endParaRPr>
          </a:p>
        </p:txBody>
      </p:sp>
      <p:sp>
        <p:nvSpPr>
          <p:cNvPr id="45" name="PlaceHolder 5"/>
          <p:cNvSpPr>
            <a:spLocks noGrp="1"/>
          </p:cNvSpPr>
          <p:nvPr>
            <p:ph type="dt"/>
          </p:nvPr>
        </p:nvSpPr>
        <p:spPr>
          <a:xfrm>
            <a:off x="7821360" y="6238800"/>
            <a:ext cx="2753280" cy="323640"/>
          </a:xfrm>
          <a:prstGeom prst="rect">
            <a:avLst/>
          </a:prstGeom>
        </p:spPr>
        <p:txBody>
          <a:bodyPr anchor="ctr">
            <a:noAutofit/>
          </a:bodyPr>
          <a:lstStyle/>
          <a:p>
            <a:pPr algn="r">
              <a:lnSpc>
                <a:spcPct val="100000"/>
              </a:lnSpc>
            </a:pPr>
            <a:fld id="{8B0228A6-8085-4513-A587-112237D899E8}" type="datetime">
              <a:rPr lang="en-GB" sz="1050" b="0" strike="noStrike" spc="-1">
                <a:solidFill>
                  <a:srgbClr val="000000"/>
                </a:solidFill>
                <a:latin typeface="Gill Sans MT"/>
              </a:rPr>
              <a:t>01/11/2021</a:t>
            </a:fld>
            <a:endParaRPr lang="en-US" sz="1050" b="0" strike="noStrike" spc="-1">
              <a:latin typeface="Times New Roman"/>
            </a:endParaRPr>
          </a:p>
        </p:txBody>
      </p:sp>
      <p:sp>
        <p:nvSpPr>
          <p:cNvPr id="46" name="PlaceHolder 6"/>
          <p:cNvSpPr>
            <a:spLocks noGrp="1"/>
          </p:cNvSpPr>
          <p:nvPr>
            <p:ph type="ftr"/>
          </p:nvPr>
        </p:nvSpPr>
        <p:spPr>
          <a:xfrm>
            <a:off x="1600200" y="6236280"/>
            <a:ext cx="5900760" cy="319680"/>
          </a:xfrm>
          <a:prstGeom prst="rect">
            <a:avLst/>
          </a:prstGeom>
        </p:spPr>
        <p:txBody>
          <a:bodyPr anchor="ctr">
            <a:noAutofit/>
          </a:bodyPr>
          <a:lstStyle/>
          <a:p>
            <a:endParaRPr lang="en-US" sz="2400" b="0" strike="noStrike" spc="-1">
              <a:latin typeface="Times New Roman"/>
            </a:endParaRPr>
          </a:p>
        </p:txBody>
      </p:sp>
      <p:sp>
        <p:nvSpPr>
          <p:cNvPr id="47" name="PlaceHolder 7"/>
          <p:cNvSpPr>
            <a:spLocks noGrp="1"/>
          </p:cNvSpPr>
          <p:nvPr>
            <p:ph type="sldNum"/>
          </p:nvPr>
        </p:nvSpPr>
        <p:spPr>
          <a:xfrm>
            <a:off x="10758960" y="6217920"/>
            <a:ext cx="365400" cy="365400"/>
          </a:xfrm>
          <a:prstGeom prst="rect">
            <a:avLst/>
          </a:prstGeom>
        </p:spPr>
        <p:txBody>
          <a:bodyPr lIns="18360" rIns="18360" anchor="ctr">
            <a:noAutofit/>
          </a:bodyPr>
          <a:lstStyle/>
          <a:p>
            <a:pPr algn="ctr">
              <a:lnSpc>
                <a:spcPct val="100000"/>
              </a:lnSpc>
            </a:pPr>
            <a:fld id="{9AE28A2E-7E32-432F-A9DF-7077A7F2A69F}" type="slidenum">
              <a:rPr lang="en-GB" sz="1100" b="0" strike="noStrike" spc="-1">
                <a:solidFill>
                  <a:srgbClr val="FFFFFF"/>
                </a:solidFill>
                <a:latin typeface="Gill Sans MT"/>
              </a:rPr>
              <a:t>‹#›</a:t>
            </a:fld>
            <a:endParaRPr lang="en-US" sz="1100" b="0" strike="noStrike" spc="-1">
              <a:latin typeface="Times New Roman"/>
            </a:endParaRPr>
          </a:p>
        </p:txBody>
      </p:sp>
      <p:sp>
        <p:nvSpPr>
          <p:cNvPr id="48" name="PlaceHolder 8"/>
          <p:cNvSpPr>
            <a:spLocks noGrp="1"/>
          </p:cNvSpPr>
          <p:nvPr>
            <p:ph type="title"/>
          </p:nvPr>
        </p:nvSpPr>
        <p:spPr>
          <a:xfrm>
            <a:off x="2231280" y="964800"/>
            <a:ext cx="7729200" cy="1188360"/>
          </a:xfrm>
          <a:prstGeom prst="rect">
            <a:avLst/>
          </a:prstGeom>
        </p:spPr>
        <p:txBody>
          <a:bodyPr lIns="182880" tIns="182880" rIns="182880" bIns="182880" anchor="ctr">
            <a:noAutofit/>
          </a:bodyPr>
          <a:lstStyle/>
          <a:p>
            <a:pPr algn="ctr">
              <a:lnSpc>
                <a:spcPct val="90000"/>
              </a:lnSpc>
            </a:pPr>
            <a:r>
              <a:rPr lang="en-US" sz="2800" b="0" strike="noStrike" cap="all" spc="199">
                <a:solidFill>
                  <a:srgbClr val="262626"/>
                </a:solidFill>
                <a:latin typeface="Gill Sans MT"/>
              </a:rPr>
              <a:t>Click to edit Master title style</a:t>
            </a:r>
            <a:endParaRPr lang="en-US" sz="2800" b="0" strike="noStrike" spc="-1">
              <a:solidFill>
                <a:srgbClr val="000000"/>
              </a:solidFill>
              <a:latin typeface="Gill Sans M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2231280" y="964800"/>
            <a:ext cx="7729200" cy="1188360"/>
          </a:xfrm>
          <a:prstGeom prst="rect">
            <a:avLst/>
          </a:prstGeom>
        </p:spPr>
        <p:txBody>
          <a:bodyPr lIns="182880" tIns="182880" rIns="182880" bIns="182880" anchor="ctr">
            <a:noAutofit/>
          </a:bodyPr>
          <a:lstStyle/>
          <a:p>
            <a:pPr algn="ctr">
              <a:lnSpc>
                <a:spcPct val="90000"/>
              </a:lnSpc>
            </a:pPr>
            <a:r>
              <a:rPr lang="en-US" sz="2800" b="0" strike="noStrike" cap="all" spc="199">
                <a:solidFill>
                  <a:srgbClr val="262626"/>
                </a:solidFill>
                <a:latin typeface="Gill Sans MT"/>
              </a:rPr>
              <a:t>Click to edit Master title style</a:t>
            </a:r>
            <a:endParaRPr lang="en-US" sz="2800" b="0" strike="noStrike" spc="-1">
              <a:solidFill>
                <a:srgbClr val="000000"/>
              </a:solidFill>
              <a:latin typeface="Gill Sans MT"/>
            </a:endParaRPr>
          </a:p>
        </p:txBody>
      </p:sp>
      <p:sp>
        <p:nvSpPr>
          <p:cNvPr id="86" name="PlaceHolder 2"/>
          <p:cNvSpPr>
            <a:spLocks noGrp="1"/>
          </p:cNvSpPr>
          <p:nvPr>
            <p:ph type="body"/>
          </p:nvPr>
        </p:nvSpPr>
        <p:spPr>
          <a:xfrm>
            <a:off x="2231280" y="2638080"/>
            <a:ext cx="7729200" cy="3101760"/>
          </a:xfrm>
          <a:prstGeom prst="rect">
            <a:avLst/>
          </a:prstGeom>
        </p:spPr>
        <p:txBody>
          <a:bodyPr>
            <a:noAutofit/>
          </a:bodyPr>
          <a:lstStyle/>
          <a:p>
            <a:pPr marL="228600" indent="-228240">
              <a:lnSpc>
                <a:spcPct val="100000"/>
              </a:lnSpc>
              <a:spcBef>
                <a:spcPts val="1001"/>
              </a:spcBef>
              <a:buClr>
                <a:srgbClr val="9BAFB5"/>
              </a:buClr>
              <a:buFont typeface="Arial"/>
              <a:buChar char="•"/>
            </a:pPr>
            <a:r>
              <a:rPr lang="en-US" sz="1800" b="0" strike="noStrike" spc="-1">
                <a:solidFill>
                  <a:srgbClr val="262626"/>
                </a:solidFill>
                <a:latin typeface="Gill Sans MT"/>
              </a:rPr>
              <a:t>Click to edit Master text styles</a:t>
            </a:r>
          </a:p>
          <a:p>
            <a:pPr marL="457200" lvl="1" indent="-228240">
              <a:lnSpc>
                <a:spcPct val="100000"/>
              </a:lnSpc>
              <a:spcBef>
                <a:spcPts val="1001"/>
              </a:spcBef>
              <a:buClr>
                <a:srgbClr val="9BAFB5"/>
              </a:buClr>
              <a:buFont typeface="Arial"/>
              <a:buChar char="•"/>
            </a:pPr>
            <a:r>
              <a:rPr lang="en-US" sz="1600" b="0" strike="noStrike" spc="-1">
                <a:solidFill>
                  <a:srgbClr val="262626"/>
                </a:solidFill>
                <a:latin typeface="Gill Sans MT"/>
              </a:rPr>
              <a:t>Second level</a:t>
            </a:r>
          </a:p>
          <a:p>
            <a:pPr marL="685800" lvl="2" indent="-228240">
              <a:lnSpc>
                <a:spcPct val="100000"/>
              </a:lnSpc>
              <a:spcBef>
                <a:spcPts val="1001"/>
              </a:spcBef>
              <a:buClr>
                <a:srgbClr val="9BAFB5"/>
              </a:buClr>
              <a:buFont typeface="Arial"/>
              <a:buChar char="•"/>
            </a:pPr>
            <a:r>
              <a:rPr lang="en-US" sz="1600" b="0" strike="noStrike" spc="-1">
                <a:solidFill>
                  <a:srgbClr val="262626"/>
                </a:solidFill>
                <a:latin typeface="Gill Sans MT"/>
              </a:rPr>
              <a:t>Third level</a:t>
            </a:r>
          </a:p>
          <a:p>
            <a:pPr marL="914400" lvl="3" indent="-228240">
              <a:lnSpc>
                <a:spcPct val="100000"/>
              </a:lnSpc>
              <a:spcBef>
                <a:spcPts val="1001"/>
              </a:spcBef>
              <a:buClr>
                <a:srgbClr val="9BAFB5"/>
              </a:buClr>
              <a:buFont typeface="Arial"/>
              <a:buChar char="•"/>
            </a:pPr>
            <a:r>
              <a:rPr lang="en-US" sz="1600" b="0" strike="noStrike" spc="-1">
                <a:solidFill>
                  <a:srgbClr val="262626"/>
                </a:solidFill>
                <a:latin typeface="Gill Sans MT"/>
              </a:rPr>
              <a:t>Fourth level</a:t>
            </a:r>
          </a:p>
          <a:p>
            <a:pPr marL="1143000" lvl="4" indent="-228240">
              <a:lnSpc>
                <a:spcPct val="100000"/>
              </a:lnSpc>
              <a:spcBef>
                <a:spcPts val="1001"/>
              </a:spcBef>
              <a:buClr>
                <a:srgbClr val="9BAFB5"/>
              </a:buClr>
              <a:buFont typeface="Arial"/>
              <a:buChar char="•"/>
            </a:pPr>
            <a:r>
              <a:rPr lang="en-US" sz="1600" b="0" strike="noStrike" spc="-1">
                <a:solidFill>
                  <a:srgbClr val="262626"/>
                </a:solidFill>
                <a:latin typeface="Gill Sans MT"/>
              </a:rPr>
              <a:t>Fifth level</a:t>
            </a:r>
          </a:p>
        </p:txBody>
      </p:sp>
      <p:sp>
        <p:nvSpPr>
          <p:cNvPr id="87" name="PlaceHolder 3"/>
          <p:cNvSpPr>
            <a:spLocks noGrp="1"/>
          </p:cNvSpPr>
          <p:nvPr>
            <p:ph type="dt"/>
          </p:nvPr>
        </p:nvSpPr>
        <p:spPr>
          <a:xfrm>
            <a:off x="7821360" y="6238800"/>
            <a:ext cx="2753280" cy="323640"/>
          </a:xfrm>
          <a:prstGeom prst="rect">
            <a:avLst/>
          </a:prstGeom>
        </p:spPr>
        <p:txBody>
          <a:bodyPr anchor="ctr">
            <a:noAutofit/>
          </a:bodyPr>
          <a:lstStyle/>
          <a:p>
            <a:pPr algn="r">
              <a:lnSpc>
                <a:spcPct val="100000"/>
              </a:lnSpc>
            </a:pPr>
            <a:fld id="{87146025-C845-4026-BA8A-F617A12052DF}" type="datetime">
              <a:rPr lang="en-GB" sz="1050" b="0" strike="noStrike" spc="-1">
                <a:solidFill>
                  <a:srgbClr val="000000"/>
                </a:solidFill>
                <a:latin typeface="Gill Sans MT"/>
              </a:rPr>
              <a:t>01/11/2021</a:t>
            </a:fld>
            <a:endParaRPr lang="en-US" sz="1050" b="0" strike="noStrike" spc="-1">
              <a:latin typeface="Times New Roman"/>
            </a:endParaRPr>
          </a:p>
        </p:txBody>
      </p:sp>
      <p:sp>
        <p:nvSpPr>
          <p:cNvPr id="88" name="PlaceHolder 4"/>
          <p:cNvSpPr>
            <a:spLocks noGrp="1"/>
          </p:cNvSpPr>
          <p:nvPr>
            <p:ph type="ftr"/>
          </p:nvPr>
        </p:nvSpPr>
        <p:spPr>
          <a:xfrm>
            <a:off x="1600200" y="6236280"/>
            <a:ext cx="5900760" cy="319680"/>
          </a:xfrm>
          <a:prstGeom prst="rect">
            <a:avLst/>
          </a:prstGeom>
        </p:spPr>
        <p:txBody>
          <a:bodyPr anchor="ctr">
            <a:noAutofit/>
          </a:bodyPr>
          <a:lstStyle/>
          <a:p>
            <a:endParaRPr lang="en-US" sz="2400" b="0" strike="noStrike" spc="-1">
              <a:latin typeface="Times New Roman"/>
            </a:endParaRPr>
          </a:p>
        </p:txBody>
      </p:sp>
      <p:sp>
        <p:nvSpPr>
          <p:cNvPr id="89" name="PlaceHolder 5"/>
          <p:cNvSpPr>
            <a:spLocks noGrp="1"/>
          </p:cNvSpPr>
          <p:nvPr>
            <p:ph type="sldNum"/>
          </p:nvPr>
        </p:nvSpPr>
        <p:spPr>
          <a:xfrm>
            <a:off x="10758960" y="6217920"/>
            <a:ext cx="365400" cy="365400"/>
          </a:xfrm>
          <a:prstGeom prst="rect">
            <a:avLst/>
          </a:prstGeom>
        </p:spPr>
        <p:txBody>
          <a:bodyPr lIns="18360" rIns="18360" anchor="ctr">
            <a:noAutofit/>
          </a:bodyPr>
          <a:lstStyle/>
          <a:p>
            <a:pPr algn="ctr">
              <a:lnSpc>
                <a:spcPct val="100000"/>
              </a:lnSpc>
            </a:pPr>
            <a:fld id="{358C4C1D-443B-43E7-B082-8E5342D65E9D}" type="slidenum">
              <a:rPr lang="en-GB" sz="1100" b="0" strike="noStrike" spc="-1">
                <a:solidFill>
                  <a:srgbClr val="FFFFFF"/>
                </a:solidFill>
                <a:latin typeface="Gill Sans MT"/>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600200" y="2386800"/>
            <a:ext cx="8991360" cy="1645560"/>
          </a:xfrm>
          <a:prstGeom prst="rect">
            <a:avLst/>
          </a:prstGeom>
          <a:solidFill>
            <a:srgbClr val="FFFFFF"/>
          </a:solidFill>
          <a:ln w="38160" cap="sq">
            <a:solidFill>
              <a:srgbClr val="404040"/>
            </a:solidFill>
            <a:miter/>
          </a:ln>
        </p:spPr>
        <p:txBody>
          <a:bodyPr lIns="274320" tIns="182880" rIns="274320" bIns="182880" anchor="ctr" anchorCtr="1">
            <a:noAutofit/>
          </a:bodyPr>
          <a:lstStyle/>
          <a:p>
            <a:pPr algn="ctr">
              <a:lnSpc>
                <a:spcPct val="90000"/>
              </a:lnSpc>
            </a:pPr>
            <a:r>
              <a:rPr lang="en-GB" sz="3800" b="0" strike="noStrike" cap="all" spc="199">
                <a:solidFill>
                  <a:srgbClr val="262626"/>
                </a:solidFill>
                <a:latin typeface="Gill Sans MT"/>
              </a:rPr>
              <a:t>EIGHT CHALLENGES FOR INTERNET GOVERNANCE</a:t>
            </a:r>
            <a:endParaRPr lang="en-US" sz="3800" b="0" strike="noStrike" spc="-1">
              <a:solidFill>
                <a:srgbClr val="FFFFFF"/>
              </a:solidFill>
              <a:latin typeface="Gill Sans MT"/>
            </a:endParaRPr>
          </a:p>
        </p:txBody>
      </p:sp>
      <p:sp>
        <p:nvSpPr>
          <p:cNvPr id="127" name="TextShape 2"/>
          <p:cNvSpPr txBox="1"/>
          <p:nvPr/>
        </p:nvSpPr>
        <p:spPr>
          <a:xfrm>
            <a:off x="2695320" y="4352400"/>
            <a:ext cx="6801120" cy="1239480"/>
          </a:xfrm>
          <a:prstGeom prst="rect">
            <a:avLst/>
          </a:prstGeom>
          <a:noFill/>
          <a:ln>
            <a:noFill/>
          </a:ln>
        </p:spPr>
        <p:txBody>
          <a:bodyPr>
            <a:noAutofit/>
          </a:bodyPr>
          <a:lstStyle/>
          <a:p>
            <a:pPr algn="ctr">
              <a:lnSpc>
                <a:spcPct val="100000"/>
              </a:lnSpc>
              <a:spcBef>
                <a:spcPts val="1001"/>
              </a:spcBef>
              <a:tabLst>
                <a:tab pos="0" algn="l"/>
              </a:tabLst>
            </a:pPr>
            <a:r>
              <a:rPr lang="en-GB" sz="2000" b="0" strike="noStrike" spc="-1">
                <a:solidFill>
                  <a:srgbClr val="002060"/>
                </a:solidFill>
                <a:latin typeface="Gill Sans MT"/>
              </a:rPr>
              <a:t>David Souter</a:t>
            </a:r>
            <a:endParaRPr lang="en-US" sz="2000" b="0" strike="noStrike" spc="-1">
              <a:latin typeface="Arial"/>
            </a:endParaRPr>
          </a:p>
          <a:p>
            <a:pPr algn="ctr">
              <a:lnSpc>
                <a:spcPct val="100000"/>
              </a:lnSpc>
              <a:spcBef>
                <a:spcPts val="1001"/>
              </a:spcBef>
              <a:tabLst>
                <a:tab pos="0" algn="l"/>
              </a:tabLst>
            </a:pPr>
            <a:r>
              <a:rPr lang="en-GB" sz="2000" b="0" strike="noStrike" spc="-1">
                <a:solidFill>
                  <a:srgbClr val="002060"/>
                </a:solidFill>
                <a:latin typeface="Gill Sans MT"/>
              </a:rPr>
              <a:t>IGF, November 2021</a:t>
            </a:r>
            <a:endParaRPr lang="en-US" sz="2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7"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rmAutofit fontScale="62000"/>
          </a:bodyPr>
          <a:lstStyle/>
          <a:p>
            <a:pPr algn="ctr">
              <a:lnSpc>
                <a:spcPct val="90000"/>
              </a:lnSpc>
            </a:pPr>
            <a:r>
              <a:rPr lang="en-GB" sz="2800" b="0" strike="noStrike" cap="all" spc="199">
                <a:solidFill>
                  <a:srgbClr val="262626"/>
                </a:solidFill>
                <a:latin typeface="Gill Sans MT"/>
              </a:rPr>
              <a:t>The pace and changing nature of the internet: scale and technology</a:t>
            </a:r>
            <a:endParaRPr lang="en-US" sz="2800" b="0" strike="noStrike" spc="-1">
              <a:solidFill>
                <a:srgbClr val="000000"/>
              </a:solidFill>
              <a:latin typeface="Gill Sans MT"/>
            </a:endParaRPr>
          </a:p>
        </p:txBody>
      </p:sp>
      <p:sp>
        <p:nvSpPr>
          <p:cNvPr id="168" name="CustomShape 2"/>
          <p:cNvSpPr/>
          <p:nvPr/>
        </p:nvSpPr>
        <p:spPr>
          <a:xfrm>
            <a:off x="2002680" y="2577960"/>
            <a:ext cx="8605080" cy="3802680"/>
          </a:xfrm>
          <a:prstGeom prst="roundRect">
            <a:avLst>
              <a:gd name="adj" fmla="val 16667"/>
            </a:avLst>
          </a:prstGeom>
          <a:gradFill rotWithShape="0">
            <a:gsLst>
              <a:gs pos="0">
                <a:srgbClr val="66008F"/>
              </a:gs>
              <a:gs pos="100000">
                <a:srgbClr val="BA0066"/>
              </a:gs>
            </a:gsLst>
            <a:lin ang="0"/>
          </a:gradFill>
          <a:ln w="12600">
            <a:solidFill>
              <a:schemeClr val="tx1"/>
            </a:solidFill>
            <a:round/>
          </a:ln>
        </p:spPr>
        <p:style>
          <a:lnRef idx="0">
            <a:scrgbClr r="0" g="0" b="0"/>
          </a:lnRef>
          <a:fillRef idx="0">
            <a:scrgbClr r="0" g="0" b="0"/>
          </a:fillRef>
          <a:effectRef idx="0">
            <a:scrgbClr r="0" g="0" b="0"/>
          </a:effectRef>
          <a:fontRef idx="minor"/>
        </p:style>
      </p:sp>
      <p:sp>
        <p:nvSpPr>
          <p:cNvPr id="169" name="CustomShape 3"/>
          <p:cNvSpPr/>
          <p:nvPr/>
        </p:nvSpPr>
        <p:spPr>
          <a:xfrm>
            <a:off x="1928880" y="3067920"/>
            <a:ext cx="16930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Geeks and scholars</a:t>
            </a:r>
            <a:endParaRPr lang="en-US" sz="2400" b="0" strike="noStrike" spc="-1">
              <a:latin typeface="Arial"/>
            </a:endParaRPr>
          </a:p>
        </p:txBody>
      </p:sp>
      <p:sp>
        <p:nvSpPr>
          <p:cNvPr id="170" name="CustomShape 4"/>
          <p:cNvSpPr/>
          <p:nvPr/>
        </p:nvSpPr>
        <p:spPr>
          <a:xfrm>
            <a:off x="3981240" y="3061440"/>
            <a:ext cx="2187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Industrial countries</a:t>
            </a:r>
            <a:endParaRPr lang="en-US" sz="2400" b="0" strike="noStrike" spc="-1">
              <a:latin typeface="Arial"/>
            </a:endParaRPr>
          </a:p>
        </p:txBody>
      </p:sp>
      <p:sp>
        <p:nvSpPr>
          <p:cNvPr id="171" name="CustomShape 5"/>
          <p:cNvSpPr/>
          <p:nvPr/>
        </p:nvSpPr>
        <p:spPr>
          <a:xfrm>
            <a:off x="6070680" y="3061440"/>
            <a:ext cx="2187000" cy="9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Global </a:t>
            </a:r>
            <a:endParaRPr lang="en-US" sz="2400" b="0" strike="noStrike" spc="-1">
              <a:latin typeface="Arial"/>
            </a:endParaRPr>
          </a:p>
          <a:p>
            <a:pPr algn="ctr">
              <a:lnSpc>
                <a:spcPct val="100000"/>
              </a:lnSpc>
            </a:pPr>
            <a:r>
              <a:rPr lang="en-GB" sz="2400" b="0" strike="noStrike" spc="-1">
                <a:solidFill>
                  <a:srgbClr val="FFFFFF"/>
                </a:solidFill>
                <a:latin typeface="Calibri"/>
              </a:rPr>
              <a:t>market</a:t>
            </a:r>
            <a:endParaRPr lang="en-US" sz="2400" b="0" strike="noStrike" spc="-1">
              <a:latin typeface="Arial"/>
            </a:endParaRPr>
          </a:p>
          <a:p>
            <a:pPr algn="ctr">
              <a:lnSpc>
                <a:spcPct val="100000"/>
              </a:lnSpc>
            </a:pPr>
            <a:endParaRPr lang="en-US" sz="2400" b="0" strike="noStrike" spc="-1">
              <a:latin typeface="Arial"/>
            </a:endParaRPr>
          </a:p>
        </p:txBody>
      </p:sp>
      <p:sp>
        <p:nvSpPr>
          <p:cNvPr id="172" name="CustomShape 6"/>
          <p:cNvSpPr/>
          <p:nvPr/>
        </p:nvSpPr>
        <p:spPr>
          <a:xfrm>
            <a:off x="1911240" y="5147280"/>
            <a:ext cx="21870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ftp, usenet &amp; other protocols</a:t>
            </a:r>
            <a:endParaRPr lang="en-US" sz="2400" b="0" strike="noStrike" spc="-1">
              <a:latin typeface="Arial"/>
            </a:endParaRPr>
          </a:p>
        </p:txBody>
      </p:sp>
      <p:sp>
        <p:nvSpPr>
          <p:cNvPr id="173" name="CustomShape 7"/>
          <p:cNvSpPr/>
          <p:nvPr/>
        </p:nvSpPr>
        <p:spPr>
          <a:xfrm>
            <a:off x="4118040" y="5147280"/>
            <a:ext cx="2187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World </a:t>
            </a:r>
            <a:endParaRPr lang="en-US" sz="2400" b="0" strike="noStrike" spc="-1">
              <a:latin typeface="Arial"/>
            </a:endParaRPr>
          </a:p>
          <a:p>
            <a:pPr algn="ctr">
              <a:lnSpc>
                <a:spcPct val="100000"/>
              </a:lnSpc>
            </a:pPr>
            <a:r>
              <a:rPr lang="en-GB" sz="2400" b="0" strike="noStrike" spc="-1">
                <a:solidFill>
                  <a:srgbClr val="FFFFFF"/>
                </a:solidFill>
                <a:latin typeface="Calibri"/>
              </a:rPr>
              <a:t>Wide Web</a:t>
            </a:r>
            <a:endParaRPr lang="en-US" sz="2400" b="0" strike="noStrike" spc="-1">
              <a:latin typeface="Arial"/>
            </a:endParaRPr>
          </a:p>
        </p:txBody>
      </p:sp>
      <p:sp>
        <p:nvSpPr>
          <p:cNvPr id="174" name="CustomShape 8"/>
          <p:cNvSpPr/>
          <p:nvPr/>
        </p:nvSpPr>
        <p:spPr>
          <a:xfrm>
            <a:off x="5913360" y="4961880"/>
            <a:ext cx="24991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Web 2.0 &amp; </a:t>
            </a:r>
            <a:endParaRPr lang="en-US" sz="2400" b="0" strike="noStrike" spc="-1">
              <a:latin typeface="Arial"/>
            </a:endParaRPr>
          </a:p>
          <a:p>
            <a:pPr algn="ctr">
              <a:lnSpc>
                <a:spcPct val="100000"/>
              </a:lnSpc>
            </a:pPr>
            <a:r>
              <a:rPr lang="en-GB" sz="2400" b="0" strike="noStrike" spc="-1">
                <a:solidFill>
                  <a:srgbClr val="FFFFFF"/>
                </a:solidFill>
                <a:latin typeface="Calibri"/>
              </a:rPr>
              <a:t>social media</a:t>
            </a:r>
            <a:endParaRPr lang="en-US" sz="2400" b="0" strike="noStrike" spc="-1">
              <a:latin typeface="Arial"/>
            </a:endParaRPr>
          </a:p>
          <a:p>
            <a:pPr algn="ctr">
              <a:lnSpc>
                <a:spcPct val="100000"/>
              </a:lnSpc>
            </a:pPr>
            <a:r>
              <a:rPr lang="en-GB" sz="2400" b="0" strike="noStrike" spc="-1">
                <a:solidFill>
                  <a:srgbClr val="FFFFFF"/>
                </a:solidFill>
                <a:latin typeface="Calibri"/>
              </a:rPr>
              <a:t>Mobility</a:t>
            </a:r>
            <a:endParaRPr lang="en-US" sz="2400" b="0" strike="noStrike" spc="-1">
              <a:latin typeface="Arial"/>
            </a:endParaRPr>
          </a:p>
        </p:txBody>
      </p:sp>
      <p:sp>
        <p:nvSpPr>
          <p:cNvPr id="175" name="CustomShape 9"/>
          <p:cNvSpPr/>
          <p:nvPr/>
        </p:nvSpPr>
        <p:spPr>
          <a:xfrm>
            <a:off x="3981240" y="4091760"/>
            <a:ext cx="6577560" cy="942840"/>
          </a:xfrm>
          <a:prstGeom prst="rightArrow">
            <a:avLst>
              <a:gd name="adj1" fmla="val 50000"/>
              <a:gd name="adj2" fmla="val 49987"/>
            </a:avLst>
          </a:prstGeom>
          <a:gradFill rotWithShape="0">
            <a:gsLst>
              <a:gs pos="0">
                <a:srgbClr val="A9ABF7"/>
              </a:gs>
              <a:gs pos="100000">
                <a:srgbClr val="005490"/>
              </a:gs>
            </a:gsLst>
            <a:lin ang="0"/>
          </a:gradFill>
          <a:ln w="1260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000" b="1" i="1" strike="noStrike" spc="-1">
                <a:solidFill>
                  <a:srgbClr val="FFFF00"/>
                </a:solidFill>
                <a:latin typeface="Calibri"/>
              </a:rPr>
              <a:t>Commercialisation</a:t>
            </a:r>
            <a:endParaRPr lang="en-US" sz="2000" b="0" strike="noStrike" spc="-1">
              <a:latin typeface="Arial"/>
            </a:endParaRPr>
          </a:p>
        </p:txBody>
      </p:sp>
      <p:sp>
        <p:nvSpPr>
          <p:cNvPr id="176" name="CustomShape 10"/>
          <p:cNvSpPr/>
          <p:nvPr/>
        </p:nvSpPr>
        <p:spPr>
          <a:xfrm>
            <a:off x="8164440" y="3085200"/>
            <a:ext cx="2187000" cy="9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Global mass market</a:t>
            </a:r>
            <a:endParaRPr lang="en-US" sz="2400" b="0" strike="noStrike" spc="-1">
              <a:latin typeface="Arial"/>
            </a:endParaRPr>
          </a:p>
          <a:p>
            <a:pPr algn="ctr">
              <a:lnSpc>
                <a:spcPct val="100000"/>
              </a:lnSpc>
            </a:pPr>
            <a:endParaRPr lang="en-US" sz="2400" b="0" strike="noStrike" spc="-1">
              <a:latin typeface="Arial"/>
            </a:endParaRPr>
          </a:p>
        </p:txBody>
      </p:sp>
      <p:sp>
        <p:nvSpPr>
          <p:cNvPr id="177" name="CustomShape 11"/>
          <p:cNvSpPr/>
          <p:nvPr/>
        </p:nvSpPr>
        <p:spPr>
          <a:xfrm>
            <a:off x="8005680" y="5163480"/>
            <a:ext cx="24991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Cloud computing</a:t>
            </a:r>
            <a:endParaRPr lang="en-US" sz="2400" b="0" strike="noStrike" spc="-1">
              <a:latin typeface="Arial"/>
            </a:endParaRPr>
          </a:p>
          <a:p>
            <a:pPr algn="ctr">
              <a:lnSpc>
                <a:spcPct val="100000"/>
              </a:lnSpc>
            </a:pPr>
            <a:r>
              <a:rPr lang="en-GB" sz="2400" b="0" strike="noStrike" spc="-1">
                <a:solidFill>
                  <a:srgbClr val="FFFFFF"/>
                </a:solidFill>
                <a:latin typeface="Calibri"/>
              </a:rPr>
              <a:t>Internet of Things</a:t>
            </a:r>
            <a:endParaRPr lang="en-US"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78"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The internet as part of digitalisation</a:t>
            </a:r>
            <a:endParaRPr lang="en-US" sz="2800" b="0" strike="noStrike" spc="-1">
              <a:solidFill>
                <a:srgbClr val="000000"/>
              </a:solidFill>
              <a:latin typeface="Gill Sans MT"/>
            </a:endParaRPr>
          </a:p>
        </p:txBody>
      </p:sp>
      <p:pic>
        <p:nvPicPr>
          <p:cNvPr id="179" name="Picture 2"/>
          <p:cNvPicPr/>
          <p:nvPr/>
        </p:nvPicPr>
        <p:blipFill>
          <a:blip r:embed="rId2"/>
          <a:stretch/>
        </p:blipFill>
        <p:spPr>
          <a:xfrm>
            <a:off x="2231280" y="2435400"/>
            <a:ext cx="7729200" cy="410328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80"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THE CONCENTRATION OF DIGITAL POWER</a:t>
            </a:r>
            <a:endParaRPr lang="en-US" sz="2800" b="0" strike="noStrike" spc="-1">
              <a:solidFill>
                <a:srgbClr val="000000"/>
              </a:solidFill>
              <a:latin typeface="Gill Sans MT"/>
            </a:endParaRPr>
          </a:p>
        </p:txBody>
      </p:sp>
      <p:pic>
        <p:nvPicPr>
          <p:cNvPr id="181" name="Picture 4" descr="COMP-23 GOOGLE DOCS 101 - - - A CRASH COURSE"/>
          <p:cNvPicPr/>
          <p:nvPr/>
        </p:nvPicPr>
        <p:blipFill>
          <a:blip r:embed="rId2"/>
          <a:stretch/>
        </p:blipFill>
        <p:spPr>
          <a:xfrm>
            <a:off x="2932200" y="2357280"/>
            <a:ext cx="2142720" cy="2142720"/>
          </a:xfrm>
          <a:prstGeom prst="rect">
            <a:avLst/>
          </a:prstGeom>
          <a:ln>
            <a:noFill/>
          </a:ln>
        </p:spPr>
      </p:pic>
      <p:pic>
        <p:nvPicPr>
          <p:cNvPr id="182" name="Picture 6" descr="amazon logo png - Gfinity PLC"/>
          <p:cNvPicPr/>
          <p:nvPr/>
        </p:nvPicPr>
        <p:blipFill>
          <a:blip r:embed="rId3"/>
          <a:stretch/>
        </p:blipFill>
        <p:spPr>
          <a:xfrm>
            <a:off x="5075640" y="3119400"/>
            <a:ext cx="1934640" cy="1703880"/>
          </a:xfrm>
          <a:prstGeom prst="rect">
            <a:avLst/>
          </a:prstGeom>
          <a:ln>
            <a:noFill/>
          </a:ln>
        </p:spPr>
      </p:pic>
      <p:pic>
        <p:nvPicPr>
          <p:cNvPr id="183" name="Picture 8" descr="New logo and identiry for Alibaba.com! What do you think? (more info in the  comments): logodesign"/>
          <p:cNvPicPr/>
          <p:nvPr/>
        </p:nvPicPr>
        <p:blipFill>
          <a:blip r:embed="rId4"/>
          <a:stretch/>
        </p:blipFill>
        <p:spPr>
          <a:xfrm>
            <a:off x="7993440" y="2357280"/>
            <a:ext cx="1967040" cy="2075400"/>
          </a:xfrm>
          <a:prstGeom prst="rect">
            <a:avLst/>
          </a:prstGeom>
          <a:ln>
            <a:noFill/>
          </a:ln>
        </p:spPr>
      </p:pic>
      <p:pic>
        <p:nvPicPr>
          <p:cNvPr id="184" name="Picture 3"/>
          <p:cNvPicPr/>
          <p:nvPr/>
        </p:nvPicPr>
        <p:blipFill>
          <a:blip r:embed="rId5"/>
          <a:stretch/>
        </p:blipFill>
        <p:spPr>
          <a:xfrm>
            <a:off x="7010640" y="4021560"/>
            <a:ext cx="2116080" cy="200304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85"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DIGITAL GEOPOLITICS (and the environment)</a:t>
            </a:r>
            <a:endParaRPr lang="en-US" sz="2800" b="0" strike="noStrike" spc="-1">
              <a:solidFill>
                <a:srgbClr val="000000"/>
              </a:solidFill>
              <a:latin typeface="Gill Sans MT"/>
            </a:endParaRPr>
          </a:p>
        </p:txBody>
      </p:sp>
      <p:pic>
        <p:nvPicPr>
          <p:cNvPr id="186" name="Picture 2" descr="World Map - Political Map of the World - Nations Online Project"/>
          <p:cNvPicPr/>
          <p:nvPr/>
        </p:nvPicPr>
        <p:blipFill>
          <a:blip r:embed="rId2"/>
          <a:stretch/>
        </p:blipFill>
        <p:spPr>
          <a:xfrm>
            <a:off x="2228760" y="2561400"/>
            <a:ext cx="7731720" cy="392328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87"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Shaping the digital future</a:t>
            </a:r>
            <a:endParaRPr lang="en-US" sz="2800" b="0" strike="noStrike" spc="-1">
              <a:solidFill>
                <a:srgbClr val="000000"/>
              </a:solidFill>
              <a:latin typeface="Gill Sans MT"/>
            </a:endParaRPr>
          </a:p>
        </p:txBody>
      </p:sp>
      <p:sp>
        <p:nvSpPr>
          <p:cNvPr id="188" name="CustomShape 2"/>
          <p:cNvSpPr/>
          <p:nvPr/>
        </p:nvSpPr>
        <p:spPr>
          <a:xfrm>
            <a:off x="4778280" y="2717280"/>
            <a:ext cx="2817360" cy="2752200"/>
          </a:xfrm>
          <a:prstGeom prst="ellipse">
            <a:avLst/>
          </a:prstGeom>
          <a:solidFill>
            <a:srgbClr val="00B0F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Promoting what we want</a:t>
            </a:r>
            <a:endParaRPr lang="en-US" sz="1800" b="0" strike="noStrike" spc="-1">
              <a:latin typeface="Arial"/>
            </a:endParaRPr>
          </a:p>
        </p:txBody>
      </p:sp>
      <p:sp>
        <p:nvSpPr>
          <p:cNvPr id="189" name="CustomShape 3"/>
          <p:cNvSpPr/>
          <p:nvPr/>
        </p:nvSpPr>
        <p:spPr>
          <a:xfrm>
            <a:off x="2067840" y="2717280"/>
            <a:ext cx="2817360" cy="2752200"/>
          </a:xfrm>
          <a:prstGeom prst="ellipse">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Preserving what we value</a:t>
            </a:r>
            <a:endParaRPr lang="en-US" sz="1800" b="0" strike="noStrike" spc="-1">
              <a:latin typeface="Arial"/>
            </a:endParaRPr>
          </a:p>
        </p:txBody>
      </p:sp>
      <p:sp>
        <p:nvSpPr>
          <p:cNvPr id="190" name="CustomShape 4"/>
          <p:cNvSpPr/>
          <p:nvPr/>
        </p:nvSpPr>
        <p:spPr>
          <a:xfrm>
            <a:off x="7488360" y="2717280"/>
            <a:ext cx="2817360" cy="2752200"/>
          </a:xfrm>
          <a:prstGeom prst="ellipse">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Preventing what we fear</a:t>
            </a: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91" name="CustomShape 1"/>
          <p:cNvSpPr/>
          <p:nvPr/>
        </p:nvSpPr>
        <p:spPr>
          <a:xfrm>
            <a:off x="5763240" y="2458080"/>
            <a:ext cx="1491840" cy="3372120"/>
          </a:xfrm>
          <a:prstGeom prst="rect">
            <a:avLst/>
          </a:prstGeom>
          <a:solidFill>
            <a:schemeClr val="accent2"/>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92" name="TextShape 2"/>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The future of regulation</a:t>
            </a:r>
            <a:endParaRPr lang="en-US" sz="2800" b="0" strike="noStrike" spc="-1">
              <a:solidFill>
                <a:srgbClr val="000000"/>
              </a:solidFill>
              <a:latin typeface="Gill Sans MT"/>
            </a:endParaRPr>
          </a:p>
        </p:txBody>
      </p:sp>
      <p:sp>
        <p:nvSpPr>
          <p:cNvPr id="193" name="CustomShape 3"/>
          <p:cNvSpPr/>
          <p:nvPr/>
        </p:nvSpPr>
        <p:spPr>
          <a:xfrm>
            <a:off x="6095880" y="2575440"/>
            <a:ext cx="799560" cy="939240"/>
          </a:xfrm>
          <a:prstGeom prst="ellipse">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194" name="CustomShape 4"/>
          <p:cNvSpPr/>
          <p:nvPr/>
        </p:nvSpPr>
        <p:spPr>
          <a:xfrm>
            <a:off x="6109560" y="3665160"/>
            <a:ext cx="799560" cy="93924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95" name="CustomShape 5"/>
          <p:cNvSpPr/>
          <p:nvPr/>
        </p:nvSpPr>
        <p:spPr>
          <a:xfrm>
            <a:off x="6109560" y="4722120"/>
            <a:ext cx="799560" cy="939240"/>
          </a:xfrm>
          <a:prstGeom prst="ellipse">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196" name="CustomShape 6"/>
          <p:cNvSpPr/>
          <p:nvPr/>
        </p:nvSpPr>
        <p:spPr>
          <a:xfrm>
            <a:off x="2844000" y="2575440"/>
            <a:ext cx="228996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800" b="0" strike="noStrike" spc="-1">
                <a:solidFill>
                  <a:srgbClr val="000000"/>
                </a:solidFill>
                <a:latin typeface="Gill Sans MT"/>
              </a:rPr>
              <a:t>Permissionless innovation</a:t>
            </a: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r>
              <a:rPr lang="en-GB" sz="1800" b="0" i="1" strike="noStrike" spc="-1">
                <a:solidFill>
                  <a:srgbClr val="000000"/>
                </a:solidFill>
                <a:latin typeface="Gill Sans MT"/>
              </a:rPr>
              <a:t>Versus</a:t>
            </a: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r>
              <a:rPr lang="en-GB" sz="1800" b="0" strike="noStrike" spc="-1">
                <a:solidFill>
                  <a:srgbClr val="000000"/>
                </a:solidFill>
                <a:latin typeface="Gill Sans MT"/>
              </a:rPr>
              <a:t>The precautionary principle</a:t>
            </a:r>
            <a:endParaRPr lang="en-US"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97"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Multilateralism and multistakeholderism</a:t>
            </a:r>
            <a:endParaRPr lang="en-US" sz="2800" b="0" strike="noStrike" spc="-1">
              <a:solidFill>
                <a:srgbClr val="000000"/>
              </a:solidFill>
              <a:latin typeface="Gill Sans MT"/>
            </a:endParaRPr>
          </a:p>
        </p:txBody>
      </p:sp>
      <p:pic>
        <p:nvPicPr>
          <p:cNvPr id="198" name="Picture 3"/>
          <p:cNvPicPr/>
          <p:nvPr/>
        </p:nvPicPr>
        <p:blipFill>
          <a:blip r:embed="rId2"/>
          <a:stretch/>
        </p:blipFill>
        <p:spPr>
          <a:xfrm>
            <a:off x="3015000" y="2303640"/>
            <a:ext cx="6321600" cy="41454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99"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Participation in decision-making</a:t>
            </a:r>
            <a:endParaRPr lang="en-US" sz="2800" b="0" strike="noStrike" spc="-1">
              <a:solidFill>
                <a:srgbClr val="000000"/>
              </a:solidFill>
              <a:latin typeface="Gill Sans MT"/>
            </a:endParaRPr>
          </a:p>
        </p:txBody>
      </p:sp>
      <p:pic>
        <p:nvPicPr>
          <p:cNvPr id="200" name="Picture 3"/>
          <p:cNvPicPr/>
          <p:nvPr/>
        </p:nvPicPr>
        <p:blipFill>
          <a:blip r:embed="rId2"/>
          <a:stretch/>
        </p:blipFill>
        <p:spPr>
          <a:xfrm>
            <a:off x="2231280" y="2527560"/>
            <a:ext cx="2794320" cy="3977640"/>
          </a:xfrm>
          <a:prstGeom prst="rect">
            <a:avLst/>
          </a:prstGeom>
          <a:ln>
            <a:noFill/>
          </a:ln>
        </p:spPr>
      </p:pic>
      <p:pic>
        <p:nvPicPr>
          <p:cNvPr id="201" name="Picture 2" descr="See Every Internet Connection in the World on One Giant Map"/>
          <p:cNvPicPr/>
          <p:nvPr/>
        </p:nvPicPr>
        <p:blipFill>
          <a:blip r:embed="rId3"/>
          <a:stretch/>
        </p:blipFill>
        <p:spPr>
          <a:xfrm>
            <a:off x="5285520" y="2527560"/>
            <a:ext cx="4674960" cy="245412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02"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Shaping the digital future</a:t>
            </a:r>
            <a:endParaRPr lang="en-US" sz="2800" b="0" strike="noStrike" spc="-1">
              <a:solidFill>
                <a:srgbClr val="000000"/>
              </a:solidFill>
              <a:latin typeface="Gill Sans MT"/>
            </a:endParaRPr>
          </a:p>
        </p:txBody>
      </p:sp>
      <p:sp>
        <p:nvSpPr>
          <p:cNvPr id="203" name="CustomShape 2"/>
          <p:cNvSpPr/>
          <p:nvPr/>
        </p:nvSpPr>
        <p:spPr>
          <a:xfrm>
            <a:off x="4778280" y="2717280"/>
            <a:ext cx="2817360" cy="2752200"/>
          </a:xfrm>
          <a:prstGeom prst="ellipse">
            <a:avLst/>
          </a:prstGeom>
          <a:solidFill>
            <a:srgbClr val="00B0F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Promoting what we want</a:t>
            </a:r>
            <a:endParaRPr lang="en-US" sz="1800" b="0" strike="noStrike" spc="-1">
              <a:latin typeface="Arial"/>
            </a:endParaRPr>
          </a:p>
        </p:txBody>
      </p:sp>
      <p:sp>
        <p:nvSpPr>
          <p:cNvPr id="204" name="CustomShape 3"/>
          <p:cNvSpPr/>
          <p:nvPr/>
        </p:nvSpPr>
        <p:spPr>
          <a:xfrm>
            <a:off x="2067840" y="2717280"/>
            <a:ext cx="2817360" cy="2752200"/>
          </a:xfrm>
          <a:prstGeom prst="ellipse">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Preserving what we value</a:t>
            </a:r>
            <a:endParaRPr lang="en-US" sz="1800" b="0" strike="noStrike" spc="-1">
              <a:latin typeface="Arial"/>
            </a:endParaRPr>
          </a:p>
        </p:txBody>
      </p:sp>
      <p:sp>
        <p:nvSpPr>
          <p:cNvPr id="205" name="CustomShape 4"/>
          <p:cNvSpPr/>
          <p:nvPr/>
        </p:nvSpPr>
        <p:spPr>
          <a:xfrm>
            <a:off x="7488360" y="2717280"/>
            <a:ext cx="2817360" cy="2752200"/>
          </a:xfrm>
          <a:prstGeom prst="ellipse">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Preventing what we fear</a:t>
            </a:r>
            <a:endParaRPr lang="en-US" sz="1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28" name="TextShape 1"/>
          <p:cNvSpPr txBox="1"/>
          <p:nvPr/>
        </p:nvSpPr>
        <p:spPr>
          <a:xfrm>
            <a:off x="1583280" y="2566080"/>
            <a:ext cx="4269960" cy="451080"/>
          </a:xfrm>
          <a:prstGeom prst="rect">
            <a:avLst/>
          </a:prstGeom>
          <a:solidFill>
            <a:srgbClr val="FFFFFF"/>
          </a:solidFill>
          <a:ln>
            <a:noFill/>
          </a:ln>
        </p:spPr>
        <p:txBody>
          <a:bodyPr anchor="b" anchorCtr="1">
            <a:noAutofit/>
          </a:bodyPr>
          <a:lstStyle/>
          <a:p>
            <a:pPr algn="ctr">
              <a:lnSpc>
                <a:spcPct val="100000"/>
              </a:lnSpc>
              <a:spcBef>
                <a:spcPts val="1001"/>
              </a:spcBef>
              <a:tabLst>
                <a:tab pos="0" algn="l"/>
              </a:tabLst>
            </a:pPr>
            <a:r>
              <a:rPr lang="en-GB" sz="1900" b="0" strike="noStrike" cap="all" spc="97">
                <a:solidFill>
                  <a:srgbClr val="000000"/>
                </a:solidFill>
                <a:latin typeface="Gill Sans MT"/>
              </a:rPr>
              <a:t>IS IT … ?</a:t>
            </a:r>
            <a:endParaRPr lang="en-US" sz="1900" b="0" strike="noStrike" spc="-1">
              <a:solidFill>
                <a:srgbClr val="262626"/>
              </a:solidFill>
              <a:latin typeface="Gill Sans MT"/>
            </a:endParaRPr>
          </a:p>
        </p:txBody>
      </p:sp>
      <p:sp>
        <p:nvSpPr>
          <p:cNvPr id="129" name="TextShape 2"/>
          <p:cNvSpPr txBox="1"/>
          <p:nvPr/>
        </p:nvSpPr>
        <p:spPr>
          <a:xfrm>
            <a:off x="6338160" y="2566080"/>
            <a:ext cx="4269960" cy="451080"/>
          </a:xfrm>
          <a:prstGeom prst="rect">
            <a:avLst/>
          </a:prstGeom>
          <a:solidFill>
            <a:srgbClr val="FFFFFF"/>
          </a:solidFill>
          <a:ln>
            <a:noFill/>
          </a:ln>
        </p:spPr>
        <p:txBody>
          <a:bodyPr anchor="b" anchorCtr="1">
            <a:noAutofit/>
          </a:bodyPr>
          <a:lstStyle/>
          <a:p>
            <a:pPr algn="ctr">
              <a:lnSpc>
                <a:spcPct val="100000"/>
              </a:lnSpc>
              <a:spcBef>
                <a:spcPts val="1001"/>
              </a:spcBef>
              <a:tabLst>
                <a:tab pos="0" algn="l"/>
              </a:tabLst>
            </a:pPr>
            <a:r>
              <a:rPr lang="en-GB" sz="1900" b="0" strike="noStrike" cap="all" spc="97">
                <a:solidFill>
                  <a:srgbClr val="000000"/>
                </a:solidFill>
                <a:latin typeface="Gill Sans MT"/>
              </a:rPr>
              <a:t>OR IS IT … ?</a:t>
            </a:r>
            <a:endParaRPr lang="en-US" sz="1900" b="0" strike="noStrike" spc="-1">
              <a:solidFill>
                <a:srgbClr val="262626"/>
              </a:solidFill>
              <a:latin typeface="Gill Sans MT"/>
            </a:endParaRPr>
          </a:p>
        </p:txBody>
      </p:sp>
      <p:sp>
        <p:nvSpPr>
          <p:cNvPr id="130" name="TextShape 3"/>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WHAT IS THE INTERNET?</a:t>
            </a:r>
            <a:endParaRPr lang="en-US" sz="2800" b="0" strike="noStrike" spc="-1">
              <a:solidFill>
                <a:srgbClr val="000000"/>
              </a:solidFill>
              <a:latin typeface="Gill Sans MT"/>
            </a:endParaRPr>
          </a:p>
        </p:txBody>
      </p:sp>
      <p:pic>
        <p:nvPicPr>
          <p:cNvPr id="131" name="Picture 11"/>
          <p:cNvPicPr/>
          <p:nvPr/>
        </p:nvPicPr>
        <p:blipFill>
          <a:blip r:embed="rId2"/>
          <a:stretch/>
        </p:blipFill>
        <p:spPr>
          <a:xfrm>
            <a:off x="1557720" y="3485160"/>
            <a:ext cx="4295880" cy="2129760"/>
          </a:xfrm>
          <a:prstGeom prst="rect">
            <a:avLst/>
          </a:prstGeom>
          <a:ln>
            <a:noFill/>
          </a:ln>
        </p:spPr>
      </p:pic>
      <p:pic>
        <p:nvPicPr>
          <p:cNvPr id="132" name="Picture 15"/>
          <p:cNvPicPr/>
          <p:nvPr/>
        </p:nvPicPr>
        <p:blipFill>
          <a:blip r:embed="rId3"/>
          <a:stretch/>
        </p:blipFill>
        <p:spPr>
          <a:xfrm>
            <a:off x="6312600" y="3485160"/>
            <a:ext cx="4295880" cy="212976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33" name="TextShape 1"/>
          <p:cNvSpPr txBox="1"/>
          <p:nvPr/>
        </p:nvSpPr>
        <p:spPr>
          <a:xfrm>
            <a:off x="1583280" y="2313360"/>
            <a:ext cx="4269960" cy="703800"/>
          </a:xfrm>
          <a:prstGeom prst="rect">
            <a:avLst/>
          </a:prstGeom>
          <a:noFill/>
          <a:ln>
            <a:noFill/>
          </a:ln>
        </p:spPr>
        <p:txBody>
          <a:bodyPr anchor="b" anchorCtr="1">
            <a:noAutofit/>
          </a:bodyPr>
          <a:lstStyle/>
          <a:p>
            <a:pPr algn="ctr">
              <a:lnSpc>
                <a:spcPct val="100000"/>
              </a:lnSpc>
              <a:spcBef>
                <a:spcPts val="1001"/>
              </a:spcBef>
              <a:tabLst>
                <a:tab pos="0" algn="l"/>
              </a:tabLst>
            </a:pPr>
            <a:r>
              <a:rPr lang="en-GB" sz="1900" b="0" strike="noStrike" cap="all" spc="97">
                <a:solidFill>
                  <a:srgbClr val="000000"/>
                </a:solidFill>
                <a:latin typeface="Gill Sans MT"/>
              </a:rPr>
              <a:t>Governance of the internet itself</a:t>
            </a:r>
            <a:endParaRPr lang="en-US" sz="1900" b="0" strike="noStrike" spc="-1">
              <a:solidFill>
                <a:srgbClr val="262626"/>
              </a:solidFill>
              <a:latin typeface="Gill Sans MT"/>
            </a:endParaRPr>
          </a:p>
        </p:txBody>
      </p:sp>
      <p:sp>
        <p:nvSpPr>
          <p:cNvPr id="134" name="TextShape 2"/>
          <p:cNvSpPr txBox="1"/>
          <p:nvPr/>
        </p:nvSpPr>
        <p:spPr>
          <a:xfrm>
            <a:off x="6338160" y="2313360"/>
            <a:ext cx="4269960" cy="703800"/>
          </a:xfrm>
          <a:prstGeom prst="rect">
            <a:avLst/>
          </a:prstGeom>
          <a:noFill/>
          <a:ln>
            <a:noFill/>
          </a:ln>
        </p:spPr>
        <p:txBody>
          <a:bodyPr anchor="b" anchorCtr="1">
            <a:noAutofit/>
          </a:bodyPr>
          <a:lstStyle/>
          <a:p>
            <a:pPr algn="ctr">
              <a:lnSpc>
                <a:spcPct val="100000"/>
              </a:lnSpc>
              <a:spcBef>
                <a:spcPts val="1001"/>
              </a:spcBef>
              <a:tabLst>
                <a:tab pos="0" algn="l"/>
              </a:tabLst>
            </a:pPr>
            <a:r>
              <a:rPr lang="en-GB" sz="1900" b="0" strike="noStrike" cap="all" spc="97">
                <a:solidFill>
                  <a:srgbClr val="000000"/>
                </a:solidFill>
                <a:latin typeface="Gill Sans MT"/>
              </a:rPr>
              <a:t>Governance that concerns the impact of the internet</a:t>
            </a:r>
            <a:endParaRPr lang="en-US" sz="1900" b="0" strike="noStrike" spc="-1">
              <a:solidFill>
                <a:srgbClr val="262626"/>
              </a:solidFill>
              <a:latin typeface="Gill Sans MT"/>
            </a:endParaRPr>
          </a:p>
        </p:txBody>
      </p:sp>
      <p:sp>
        <p:nvSpPr>
          <p:cNvPr id="135" name="TextShape 3"/>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“NARROW” VERSUS “BROAD” Internet governance</a:t>
            </a:r>
            <a:endParaRPr lang="en-US" sz="2800" b="0" strike="noStrike" spc="-1">
              <a:solidFill>
                <a:srgbClr val="000000"/>
              </a:solidFill>
              <a:latin typeface="Gill Sans MT"/>
            </a:endParaRPr>
          </a:p>
        </p:txBody>
      </p:sp>
      <p:pic>
        <p:nvPicPr>
          <p:cNvPr id="136" name="Picture 6"/>
          <p:cNvPicPr/>
          <p:nvPr/>
        </p:nvPicPr>
        <p:blipFill>
          <a:blip r:embed="rId2"/>
          <a:stretch/>
        </p:blipFill>
        <p:spPr>
          <a:xfrm>
            <a:off x="1557720" y="3485160"/>
            <a:ext cx="4295880" cy="2129760"/>
          </a:xfrm>
          <a:prstGeom prst="rect">
            <a:avLst/>
          </a:prstGeom>
          <a:ln>
            <a:noFill/>
          </a:ln>
        </p:spPr>
      </p:pic>
      <p:pic>
        <p:nvPicPr>
          <p:cNvPr id="137" name="Picture 7"/>
          <p:cNvPicPr/>
          <p:nvPr/>
        </p:nvPicPr>
        <p:blipFill>
          <a:blip r:embed="rId3"/>
          <a:stretch/>
        </p:blipFill>
        <p:spPr>
          <a:xfrm>
            <a:off x="6312600" y="3485160"/>
            <a:ext cx="4295880" cy="212976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38"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THE WSIS “working DEFINITION”, 2004/2005</a:t>
            </a:r>
            <a:endParaRPr lang="en-US" sz="2800" b="0" strike="noStrike" spc="-1">
              <a:solidFill>
                <a:srgbClr val="000000"/>
              </a:solidFill>
              <a:latin typeface="Gill Sans MT"/>
            </a:endParaRPr>
          </a:p>
        </p:txBody>
      </p:sp>
      <p:sp>
        <p:nvSpPr>
          <p:cNvPr id="139" name="CustomShape 2"/>
          <p:cNvSpPr/>
          <p:nvPr/>
        </p:nvSpPr>
        <p:spPr>
          <a:xfrm>
            <a:off x="2231280" y="2892600"/>
            <a:ext cx="7729200" cy="2374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500" b="0" strike="noStrike" spc="-1">
                <a:solidFill>
                  <a:srgbClr val="000000"/>
                </a:solidFill>
                <a:latin typeface="Gill Sans MT"/>
              </a:rPr>
              <a:t>“Internet governance is the development and application by Governments, the private sector and civil society, in their respective roles, of shared principles, norms, rules, decision-making procedures, and programmes that shape the evolution and use of the Internet.” </a:t>
            </a:r>
            <a:endParaRPr lang="en-US" sz="25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40"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what did wsis seek? (“BROAD ig”)</a:t>
            </a:r>
            <a:endParaRPr lang="en-US" sz="2800" b="0" strike="noStrike" spc="-1">
              <a:solidFill>
                <a:srgbClr val="000000"/>
              </a:solidFill>
              <a:latin typeface="Gill Sans MT"/>
            </a:endParaRPr>
          </a:p>
        </p:txBody>
      </p:sp>
      <p:sp>
        <p:nvSpPr>
          <p:cNvPr id="141" name="CustomShape 2"/>
          <p:cNvSpPr/>
          <p:nvPr/>
        </p:nvSpPr>
        <p:spPr>
          <a:xfrm>
            <a:off x="2231280" y="2538000"/>
            <a:ext cx="7729200" cy="4279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500" b="0" strike="noStrike" spc="-1">
                <a:solidFill>
                  <a:srgbClr val="000000"/>
                </a:solidFill>
                <a:latin typeface="Gill Sans MT"/>
              </a:rPr>
              <a:t>“a people-centred, inclusive and development-oriented Information Society, where everyone can create, access, utilize and share information and knowledge, enabling individuals, communities and peoples to achieve their full potential in promoting their sustainable development and improving their quality of life, premised on the purposes and principles of the Charter of the United Nations and respecting fully and upholding the Universal Declaration of Human Rights.” </a:t>
            </a:r>
            <a:endParaRPr lang="en-US" sz="25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42"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THE EVOLUTION OF THE INTERNET</a:t>
            </a:r>
            <a:endParaRPr lang="en-US" sz="2800" b="0" strike="noStrike" spc="-1">
              <a:solidFill>
                <a:srgbClr val="000000"/>
              </a:solidFill>
              <a:latin typeface="Gill Sans MT"/>
            </a:endParaRPr>
          </a:p>
        </p:txBody>
      </p:sp>
      <p:sp>
        <p:nvSpPr>
          <p:cNvPr id="143" name="CustomShape 2"/>
          <p:cNvSpPr/>
          <p:nvPr/>
        </p:nvSpPr>
        <p:spPr>
          <a:xfrm>
            <a:off x="2002680" y="2577960"/>
            <a:ext cx="8605080" cy="3802680"/>
          </a:xfrm>
          <a:prstGeom prst="roundRect">
            <a:avLst>
              <a:gd name="adj" fmla="val 16667"/>
            </a:avLst>
          </a:prstGeom>
          <a:gradFill rotWithShape="0">
            <a:gsLst>
              <a:gs pos="0">
                <a:srgbClr val="66008F"/>
              </a:gs>
              <a:gs pos="100000">
                <a:srgbClr val="BA0066"/>
              </a:gs>
            </a:gsLst>
            <a:lin ang="0"/>
          </a:gradFill>
          <a:ln w="12600">
            <a:solidFill>
              <a:schemeClr val="tx1"/>
            </a:solidFill>
            <a:round/>
          </a:ln>
        </p:spPr>
        <p:style>
          <a:lnRef idx="0">
            <a:scrgbClr r="0" g="0" b="0"/>
          </a:lnRef>
          <a:fillRef idx="0">
            <a:scrgbClr r="0" g="0" b="0"/>
          </a:fillRef>
          <a:effectRef idx="0">
            <a:scrgbClr r="0" g="0" b="0"/>
          </a:effectRef>
          <a:fontRef idx="minor"/>
        </p:style>
      </p:sp>
      <p:sp>
        <p:nvSpPr>
          <p:cNvPr id="144" name="CustomShape 3"/>
          <p:cNvSpPr/>
          <p:nvPr/>
        </p:nvSpPr>
        <p:spPr>
          <a:xfrm>
            <a:off x="1928880" y="3067920"/>
            <a:ext cx="16930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Geeks and scholars</a:t>
            </a:r>
            <a:endParaRPr lang="en-US" sz="2400" b="0" strike="noStrike" spc="-1">
              <a:latin typeface="Arial"/>
            </a:endParaRPr>
          </a:p>
        </p:txBody>
      </p:sp>
      <p:sp>
        <p:nvSpPr>
          <p:cNvPr id="145" name="CustomShape 4"/>
          <p:cNvSpPr/>
          <p:nvPr/>
        </p:nvSpPr>
        <p:spPr>
          <a:xfrm>
            <a:off x="3981240" y="3061440"/>
            <a:ext cx="2187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Industrial countries</a:t>
            </a:r>
            <a:endParaRPr lang="en-US" sz="2400" b="0" strike="noStrike" spc="-1">
              <a:latin typeface="Arial"/>
            </a:endParaRPr>
          </a:p>
        </p:txBody>
      </p:sp>
      <p:sp>
        <p:nvSpPr>
          <p:cNvPr id="146" name="CustomShape 5"/>
          <p:cNvSpPr/>
          <p:nvPr/>
        </p:nvSpPr>
        <p:spPr>
          <a:xfrm>
            <a:off x="6070680" y="3061440"/>
            <a:ext cx="2187000" cy="9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Global </a:t>
            </a:r>
            <a:endParaRPr lang="en-US" sz="2400" b="0" strike="noStrike" spc="-1">
              <a:latin typeface="Arial"/>
            </a:endParaRPr>
          </a:p>
          <a:p>
            <a:pPr algn="ctr">
              <a:lnSpc>
                <a:spcPct val="100000"/>
              </a:lnSpc>
            </a:pPr>
            <a:r>
              <a:rPr lang="en-GB" sz="2400" b="0" strike="noStrike" spc="-1">
                <a:solidFill>
                  <a:srgbClr val="FFFFFF"/>
                </a:solidFill>
                <a:latin typeface="Calibri"/>
              </a:rPr>
              <a:t>market</a:t>
            </a:r>
            <a:endParaRPr lang="en-US" sz="2400" b="0" strike="noStrike" spc="-1">
              <a:latin typeface="Arial"/>
            </a:endParaRPr>
          </a:p>
          <a:p>
            <a:pPr algn="ctr">
              <a:lnSpc>
                <a:spcPct val="100000"/>
              </a:lnSpc>
            </a:pPr>
            <a:endParaRPr lang="en-US" sz="2400" b="0" strike="noStrike" spc="-1">
              <a:latin typeface="Arial"/>
            </a:endParaRPr>
          </a:p>
        </p:txBody>
      </p:sp>
      <p:sp>
        <p:nvSpPr>
          <p:cNvPr id="147" name="CustomShape 6"/>
          <p:cNvSpPr/>
          <p:nvPr/>
        </p:nvSpPr>
        <p:spPr>
          <a:xfrm>
            <a:off x="1911240" y="5147280"/>
            <a:ext cx="21870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ftp, usenet &amp; other protocols</a:t>
            </a:r>
            <a:endParaRPr lang="en-US" sz="2400" b="0" strike="noStrike" spc="-1">
              <a:latin typeface="Arial"/>
            </a:endParaRPr>
          </a:p>
        </p:txBody>
      </p:sp>
      <p:sp>
        <p:nvSpPr>
          <p:cNvPr id="148" name="CustomShape 7"/>
          <p:cNvSpPr/>
          <p:nvPr/>
        </p:nvSpPr>
        <p:spPr>
          <a:xfrm>
            <a:off x="4118040" y="5147280"/>
            <a:ext cx="2187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World </a:t>
            </a:r>
            <a:endParaRPr lang="en-US" sz="2400" b="0" strike="noStrike" spc="-1">
              <a:latin typeface="Arial"/>
            </a:endParaRPr>
          </a:p>
          <a:p>
            <a:pPr algn="ctr">
              <a:lnSpc>
                <a:spcPct val="100000"/>
              </a:lnSpc>
            </a:pPr>
            <a:r>
              <a:rPr lang="en-GB" sz="2400" b="0" strike="noStrike" spc="-1">
                <a:solidFill>
                  <a:srgbClr val="FFFFFF"/>
                </a:solidFill>
                <a:latin typeface="Calibri"/>
              </a:rPr>
              <a:t>Wide Web</a:t>
            </a:r>
            <a:endParaRPr lang="en-US" sz="2400" b="0" strike="noStrike" spc="-1">
              <a:latin typeface="Arial"/>
            </a:endParaRPr>
          </a:p>
        </p:txBody>
      </p:sp>
      <p:sp>
        <p:nvSpPr>
          <p:cNvPr id="149" name="CustomShape 8"/>
          <p:cNvSpPr/>
          <p:nvPr/>
        </p:nvSpPr>
        <p:spPr>
          <a:xfrm>
            <a:off x="5913360" y="4961880"/>
            <a:ext cx="24991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Web 2.0 &amp; </a:t>
            </a:r>
            <a:endParaRPr lang="en-US" sz="2400" b="0" strike="noStrike" spc="-1">
              <a:latin typeface="Arial"/>
            </a:endParaRPr>
          </a:p>
          <a:p>
            <a:pPr algn="ctr">
              <a:lnSpc>
                <a:spcPct val="100000"/>
              </a:lnSpc>
            </a:pPr>
            <a:r>
              <a:rPr lang="en-GB" sz="2400" b="0" strike="noStrike" spc="-1">
                <a:solidFill>
                  <a:srgbClr val="FFFFFF"/>
                </a:solidFill>
                <a:latin typeface="Calibri"/>
              </a:rPr>
              <a:t>social media</a:t>
            </a:r>
            <a:endParaRPr lang="en-US" sz="2400" b="0" strike="noStrike" spc="-1">
              <a:latin typeface="Arial"/>
            </a:endParaRPr>
          </a:p>
          <a:p>
            <a:pPr algn="ctr">
              <a:lnSpc>
                <a:spcPct val="100000"/>
              </a:lnSpc>
            </a:pPr>
            <a:r>
              <a:rPr lang="en-GB" sz="2400" b="0" strike="noStrike" spc="-1">
                <a:solidFill>
                  <a:srgbClr val="FFFFFF"/>
                </a:solidFill>
                <a:latin typeface="Calibri"/>
              </a:rPr>
              <a:t>Mobility</a:t>
            </a:r>
            <a:endParaRPr lang="en-US" sz="2400" b="0" strike="noStrike" spc="-1">
              <a:latin typeface="Arial"/>
            </a:endParaRPr>
          </a:p>
        </p:txBody>
      </p:sp>
      <p:sp>
        <p:nvSpPr>
          <p:cNvPr id="150" name="CustomShape 9"/>
          <p:cNvSpPr/>
          <p:nvPr/>
        </p:nvSpPr>
        <p:spPr>
          <a:xfrm>
            <a:off x="3981240" y="4091760"/>
            <a:ext cx="6577560" cy="942840"/>
          </a:xfrm>
          <a:prstGeom prst="rightArrow">
            <a:avLst>
              <a:gd name="adj1" fmla="val 50000"/>
              <a:gd name="adj2" fmla="val 49987"/>
            </a:avLst>
          </a:prstGeom>
          <a:gradFill rotWithShape="0">
            <a:gsLst>
              <a:gs pos="0">
                <a:srgbClr val="A9ABF7"/>
              </a:gs>
              <a:gs pos="100000">
                <a:srgbClr val="005490"/>
              </a:gs>
            </a:gsLst>
            <a:lin ang="0"/>
          </a:gradFill>
          <a:ln w="1260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2000" b="1" i="1" strike="noStrike" spc="-1">
                <a:solidFill>
                  <a:srgbClr val="FFFF00"/>
                </a:solidFill>
                <a:latin typeface="Calibri"/>
              </a:rPr>
              <a:t>Commercialisation</a:t>
            </a:r>
            <a:endParaRPr lang="en-US" sz="2000" b="0" strike="noStrike" spc="-1">
              <a:latin typeface="Arial"/>
            </a:endParaRPr>
          </a:p>
        </p:txBody>
      </p:sp>
      <p:sp>
        <p:nvSpPr>
          <p:cNvPr id="151" name="CustomShape 10"/>
          <p:cNvSpPr/>
          <p:nvPr/>
        </p:nvSpPr>
        <p:spPr>
          <a:xfrm>
            <a:off x="8164440" y="3085200"/>
            <a:ext cx="2187000" cy="9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Global mass market</a:t>
            </a:r>
            <a:endParaRPr lang="en-US" sz="2400" b="0" strike="noStrike" spc="-1">
              <a:latin typeface="Arial"/>
            </a:endParaRPr>
          </a:p>
          <a:p>
            <a:pPr algn="ctr">
              <a:lnSpc>
                <a:spcPct val="100000"/>
              </a:lnSpc>
            </a:pPr>
            <a:endParaRPr lang="en-US" sz="2400" b="0" strike="noStrike" spc="-1">
              <a:latin typeface="Arial"/>
            </a:endParaRPr>
          </a:p>
        </p:txBody>
      </p:sp>
      <p:sp>
        <p:nvSpPr>
          <p:cNvPr id="152" name="CustomShape 11"/>
          <p:cNvSpPr/>
          <p:nvPr/>
        </p:nvSpPr>
        <p:spPr>
          <a:xfrm>
            <a:off x="8005680" y="5163480"/>
            <a:ext cx="24991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2400" b="0" strike="noStrike" spc="-1">
                <a:solidFill>
                  <a:srgbClr val="FFFFFF"/>
                </a:solidFill>
                <a:latin typeface="Calibri"/>
              </a:rPr>
              <a:t>Cloud computing</a:t>
            </a:r>
            <a:endParaRPr lang="en-US" sz="2400" b="0" strike="noStrike" spc="-1">
              <a:latin typeface="Arial"/>
            </a:endParaRPr>
          </a:p>
          <a:p>
            <a:pPr algn="ctr">
              <a:lnSpc>
                <a:spcPct val="100000"/>
              </a:lnSpc>
            </a:pPr>
            <a:r>
              <a:rPr lang="en-GB" sz="2400" b="0" strike="noStrike" spc="-1">
                <a:solidFill>
                  <a:srgbClr val="FFFFFF"/>
                </a:solidFill>
                <a:latin typeface="Calibri"/>
              </a:rPr>
              <a:t>Internet of Things</a:t>
            </a:r>
            <a:endParaRPr lang="en-US" sz="24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53"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Three critical changes in the ecosystem of the internet</a:t>
            </a:r>
            <a:endParaRPr lang="en-US" sz="2800" b="0" strike="noStrike" spc="-1">
              <a:solidFill>
                <a:srgbClr val="000000"/>
              </a:solidFill>
              <a:latin typeface="Gill Sans MT"/>
            </a:endParaRPr>
          </a:p>
        </p:txBody>
      </p:sp>
      <p:sp>
        <p:nvSpPr>
          <p:cNvPr id="154" name="CustomShape 2"/>
          <p:cNvSpPr/>
          <p:nvPr/>
        </p:nvSpPr>
        <p:spPr>
          <a:xfrm>
            <a:off x="2780640" y="2540160"/>
            <a:ext cx="3442680" cy="3237480"/>
          </a:xfrm>
          <a:prstGeom prst="triangle">
            <a:avLst>
              <a:gd name="adj" fmla="val 50000"/>
            </a:avLst>
          </a:prstGeom>
          <a:solidFill>
            <a:srgbClr val="0070C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The growing importance of the internet in economy, society and culture</a:t>
            </a:r>
            <a:endParaRPr lang="en-US" sz="1800" b="0" strike="noStrike" spc="-1">
              <a:latin typeface="Arial"/>
            </a:endParaRPr>
          </a:p>
          <a:p>
            <a:pPr algn="ctr">
              <a:lnSpc>
                <a:spcPct val="100000"/>
              </a:lnSpc>
            </a:pPr>
            <a:endParaRPr lang="en-US" sz="1800" b="0" strike="noStrike" spc="-1">
              <a:latin typeface="Arial"/>
            </a:endParaRPr>
          </a:p>
        </p:txBody>
      </p:sp>
      <p:sp>
        <p:nvSpPr>
          <p:cNvPr id="155" name="CustomShape 3"/>
          <p:cNvSpPr/>
          <p:nvPr/>
        </p:nvSpPr>
        <p:spPr>
          <a:xfrm rot="10800000">
            <a:off x="4502160" y="2539800"/>
            <a:ext cx="3442680" cy="3237480"/>
          </a:xfrm>
          <a:prstGeom prst="triangle">
            <a:avLst>
              <a:gd name="adj" fmla="val 50000"/>
            </a:avLst>
          </a:prstGeom>
          <a:solidFill>
            <a:srgbClr val="7030A0"/>
          </a:solidFill>
          <a:ln>
            <a:round/>
          </a:ln>
        </p:spPr>
        <p:style>
          <a:lnRef idx="2">
            <a:schemeClr val="accent1">
              <a:shade val="50000"/>
            </a:schemeClr>
          </a:lnRef>
          <a:fillRef idx="1">
            <a:schemeClr val="accent1"/>
          </a:fillRef>
          <a:effectRef idx="0">
            <a:schemeClr val="accent1"/>
          </a:effectRef>
          <a:fontRef idx="minor"/>
        </p:style>
      </p:sp>
      <p:sp>
        <p:nvSpPr>
          <p:cNvPr id="156" name="CustomShape 4"/>
          <p:cNvSpPr/>
          <p:nvPr/>
        </p:nvSpPr>
        <p:spPr>
          <a:xfrm>
            <a:off x="6223680" y="2540160"/>
            <a:ext cx="3442680" cy="3237480"/>
          </a:xfrm>
          <a:prstGeom prst="triangle">
            <a:avLst>
              <a:gd name="adj" fmla="val 50000"/>
            </a:avLst>
          </a:prstGeom>
          <a:solidFill>
            <a:schemeClr val="accent4">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Proliferation in the number and scope of decision-making bodies</a:t>
            </a:r>
            <a:endParaRPr lang="en-US" sz="1800" b="0" strike="noStrike" spc="-1">
              <a:latin typeface="Arial"/>
            </a:endParaRPr>
          </a:p>
        </p:txBody>
      </p:sp>
      <p:sp>
        <p:nvSpPr>
          <p:cNvPr id="157" name="CustomShape 5"/>
          <p:cNvSpPr/>
          <p:nvPr/>
        </p:nvSpPr>
        <p:spPr>
          <a:xfrm>
            <a:off x="5136480" y="2828880"/>
            <a:ext cx="2173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800" b="0" strike="noStrike" spc="-1">
                <a:solidFill>
                  <a:srgbClr val="FFFFFF"/>
                </a:solidFill>
                <a:latin typeface="Gill Sans MT"/>
              </a:rPr>
              <a:t>Commercialisation and the concentration of economic power</a:t>
            </a:r>
            <a:endParaRPr lang="en-US"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58"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focus areas for 1gf 2021</a:t>
            </a:r>
            <a:endParaRPr lang="en-US" sz="2800" b="0" strike="noStrike" spc="-1">
              <a:solidFill>
                <a:srgbClr val="000000"/>
              </a:solidFill>
              <a:latin typeface="Gill Sans MT"/>
            </a:endParaRPr>
          </a:p>
        </p:txBody>
      </p:sp>
      <p:sp>
        <p:nvSpPr>
          <p:cNvPr id="159" name="CustomShape 2"/>
          <p:cNvSpPr/>
          <p:nvPr/>
        </p:nvSpPr>
        <p:spPr>
          <a:xfrm>
            <a:off x="371520" y="2781360"/>
            <a:ext cx="3104640" cy="323820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Economic and social inclusion and human rights</a:t>
            </a:r>
            <a:endParaRPr lang="en-US" sz="1800" b="0" strike="noStrike" spc="-1">
              <a:latin typeface="Arial"/>
            </a:endParaRPr>
          </a:p>
        </p:txBody>
      </p:sp>
      <p:sp>
        <p:nvSpPr>
          <p:cNvPr id="160" name="CustomShape 3"/>
          <p:cNvSpPr/>
          <p:nvPr/>
        </p:nvSpPr>
        <p:spPr>
          <a:xfrm>
            <a:off x="8715240" y="2654640"/>
            <a:ext cx="3104640" cy="323820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Universal access and meaningful connectivity</a:t>
            </a:r>
            <a:endParaRPr lang="en-US" sz="1800" b="0" strike="noStrike" spc="-1">
              <a:latin typeface="Arial"/>
            </a:endParaRPr>
          </a:p>
        </p:txBody>
      </p:sp>
      <p:sp>
        <p:nvSpPr>
          <p:cNvPr id="161" name="CustomShape 4"/>
          <p:cNvSpPr/>
          <p:nvPr/>
        </p:nvSpPr>
        <p:spPr>
          <a:xfrm>
            <a:off x="3957480" y="2588040"/>
            <a:ext cx="1866600" cy="1811880"/>
          </a:xfrm>
          <a:prstGeom prst="ellipse">
            <a:avLst/>
          </a:prstGeom>
          <a:solidFill>
            <a:srgbClr val="C0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Emerging regulation</a:t>
            </a:r>
            <a:endParaRPr lang="en-US" sz="1800" b="0" strike="noStrike" spc="-1">
              <a:latin typeface="Arial"/>
            </a:endParaRPr>
          </a:p>
        </p:txBody>
      </p:sp>
      <p:sp>
        <p:nvSpPr>
          <p:cNvPr id="162" name="CustomShape 5"/>
          <p:cNvSpPr/>
          <p:nvPr/>
        </p:nvSpPr>
        <p:spPr>
          <a:xfrm>
            <a:off x="3957480" y="4674240"/>
            <a:ext cx="1866600" cy="1811880"/>
          </a:xfrm>
          <a:prstGeom prst="ellipse">
            <a:avLst/>
          </a:prstGeom>
          <a:solidFill>
            <a:srgbClr val="C0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Inclusive internet governance</a:t>
            </a:r>
            <a:endParaRPr lang="en-US" sz="1800" b="0" strike="noStrike" spc="-1">
              <a:latin typeface="Arial"/>
            </a:endParaRPr>
          </a:p>
        </p:txBody>
      </p:sp>
      <p:sp>
        <p:nvSpPr>
          <p:cNvPr id="163" name="CustomShape 6"/>
          <p:cNvSpPr/>
          <p:nvPr/>
        </p:nvSpPr>
        <p:spPr>
          <a:xfrm>
            <a:off x="6472080" y="4674240"/>
            <a:ext cx="1866600" cy="1811880"/>
          </a:xfrm>
          <a:prstGeom prst="ellipse">
            <a:avLst/>
          </a:prstGeom>
          <a:solidFill>
            <a:srgbClr val="C0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Gill Sans MT"/>
              </a:rPr>
              <a:t>Trust, security and stability</a:t>
            </a:r>
            <a:endParaRPr lang="en-US" sz="1800" b="0" strike="noStrike" spc="-1">
              <a:latin typeface="Arial"/>
            </a:endParaRPr>
          </a:p>
        </p:txBody>
      </p:sp>
      <p:sp>
        <p:nvSpPr>
          <p:cNvPr id="164" name="CustomShape 7"/>
          <p:cNvSpPr/>
          <p:nvPr/>
        </p:nvSpPr>
        <p:spPr>
          <a:xfrm>
            <a:off x="6472080" y="2588040"/>
            <a:ext cx="1866600" cy="1811880"/>
          </a:xfrm>
          <a:prstGeom prst="ellipse">
            <a:avLst/>
          </a:prstGeom>
          <a:solidFill>
            <a:srgbClr val="C0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500" b="0" strike="noStrike" spc="-1">
                <a:solidFill>
                  <a:srgbClr val="FFFFFF"/>
                </a:solidFill>
                <a:latin typeface="Gill Sans MT"/>
              </a:rPr>
              <a:t>Environmental sustainability and climate change</a:t>
            </a:r>
            <a:endParaRPr lang="en-US" sz="15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5" name="TextShape 1"/>
          <p:cNvSpPr txBox="1"/>
          <p:nvPr/>
        </p:nvSpPr>
        <p:spPr>
          <a:xfrm>
            <a:off x="2231280" y="964800"/>
            <a:ext cx="7729200" cy="1188360"/>
          </a:xfrm>
          <a:prstGeom prst="rect">
            <a:avLst/>
          </a:prstGeom>
          <a:solidFill>
            <a:srgbClr val="FFFFFF"/>
          </a:solidFill>
          <a:ln w="31680" cap="sq">
            <a:solidFill>
              <a:srgbClr val="404040"/>
            </a:solidFill>
            <a:miter/>
          </a:ln>
        </p:spPr>
        <p:txBody>
          <a:bodyPr lIns="182880" tIns="182880" rIns="182880" bIns="182880" anchor="ctr">
            <a:noAutofit/>
          </a:bodyPr>
          <a:lstStyle/>
          <a:p>
            <a:pPr algn="ctr">
              <a:lnSpc>
                <a:spcPct val="90000"/>
              </a:lnSpc>
            </a:pPr>
            <a:r>
              <a:rPr lang="en-GB" sz="2800" b="0" strike="noStrike" cap="all" spc="199">
                <a:solidFill>
                  <a:srgbClr val="262626"/>
                </a:solidFill>
                <a:latin typeface="Gill Sans MT"/>
              </a:rPr>
              <a:t>Eight challenges for internet/digital governance</a:t>
            </a:r>
            <a:endParaRPr lang="en-US" sz="2800" b="0" strike="noStrike" spc="-1">
              <a:solidFill>
                <a:srgbClr val="000000"/>
              </a:solidFill>
              <a:latin typeface="Gill Sans MT"/>
            </a:endParaRPr>
          </a:p>
        </p:txBody>
      </p:sp>
      <p:sp>
        <p:nvSpPr>
          <p:cNvPr id="166" name="TextShape 2"/>
          <p:cNvSpPr txBox="1"/>
          <p:nvPr/>
        </p:nvSpPr>
        <p:spPr>
          <a:xfrm>
            <a:off x="2231280" y="2638080"/>
            <a:ext cx="8452080" cy="3101760"/>
          </a:xfrm>
          <a:prstGeom prst="rect">
            <a:avLst/>
          </a:prstGeom>
          <a:noFill/>
          <a:ln>
            <a:noFill/>
          </a:ln>
        </p:spPr>
        <p:txBody>
          <a:bodyPr>
            <a:normAutofit fontScale="61000"/>
          </a:bodyPr>
          <a:lstStyle/>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The pace of change and changing nature of the internet: scale and technology</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The internet as part of digitalisation</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The concentration of digital power</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Digital geopolitics (and the environment)</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Shaping the digital future: opportunities and risks</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The future of regulation (permissionless innovation and the precautionary principle)</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Multilateralism and multistakeholderism</a:t>
            </a:r>
            <a:endParaRPr lang="en-US" sz="2200" b="0" strike="noStrike" spc="-1">
              <a:solidFill>
                <a:srgbClr val="262626"/>
              </a:solidFill>
              <a:latin typeface="Gill Sans MT"/>
            </a:endParaRPr>
          </a:p>
          <a:p>
            <a:pPr marL="457200" indent="-456840">
              <a:lnSpc>
                <a:spcPct val="100000"/>
              </a:lnSpc>
              <a:spcBef>
                <a:spcPts val="1001"/>
              </a:spcBef>
              <a:buClr>
                <a:srgbClr val="262626"/>
              </a:buClr>
              <a:buFont typeface="Gill Sans MT"/>
              <a:buAutoNum type="arabicPeriod"/>
            </a:pPr>
            <a:r>
              <a:rPr lang="en-GB" sz="2200" b="0" strike="noStrike" spc="-1">
                <a:solidFill>
                  <a:srgbClr val="262626"/>
                </a:solidFill>
                <a:latin typeface="Gill Sans MT"/>
              </a:rPr>
              <a:t>Participation in decision-making</a:t>
            </a:r>
            <a:endParaRPr lang="en-US" sz="2200" b="0" strike="noStrike" spc="-1">
              <a:solidFill>
                <a:srgbClr val="262626"/>
              </a:solidFill>
              <a:latin typeface="Gill Sans MT"/>
            </a:endParaRPr>
          </a:p>
          <a:p>
            <a:pPr>
              <a:lnSpc>
                <a:spcPct val="100000"/>
              </a:lnSpc>
              <a:spcBef>
                <a:spcPts val="1001"/>
              </a:spcBef>
            </a:pPr>
            <a:endParaRPr lang="en-US" sz="2200" b="0" strike="noStrike" spc="-1">
              <a:solidFill>
                <a:srgbClr val="262626"/>
              </a:solidFill>
              <a:latin typeface="Gill Sans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460</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Gill Sans MT</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INTERNET GOVERNANCE?</dc:title>
  <dc:subject/>
  <dc:creator>David Souter</dc:creator>
  <dc:description/>
  <cp:lastModifiedBy>Eleonora Anna MAZZUCCHI</cp:lastModifiedBy>
  <cp:revision>18</cp:revision>
  <dcterms:created xsi:type="dcterms:W3CDTF">2021-10-02T08:55:57Z</dcterms:created>
  <dcterms:modified xsi:type="dcterms:W3CDTF">2021-11-01T14:20:20Z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