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1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9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3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65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49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6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7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0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6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4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1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6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3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8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EC35-8D32-42E9-8077-67E1395D0328}" type="datetimeFigureOut">
              <a:rPr lang="en-GB" smtClean="0"/>
              <a:t>12/09/2020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6DE8-927D-4D51-95E5-B5CF87F3A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26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ABC4-34FB-47E3-B5AF-AEA0C54B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70" y="5207848"/>
            <a:ext cx="9905998" cy="866775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Organized by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[name of organization(s)] </a:t>
            </a:r>
            <a:b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[optional: insert logos]</a:t>
            </a:r>
            <a:endParaRPr lang="en-GB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B98D4-7986-4264-B688-ACE10C0B2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633664"/>
            <a:ext cx="11496675" cy="1347786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Bookman Old Style" panose="02050604050505020204" pitchFamily="18" charset="0"/>
              </a:rPr>
              <a:t>[Insert Session Name]</a:t>
            </a:r>
          </a:p>
          <a:p>
            <a:pPr marL="0" indent="0" algn="ctr">
              <a:buNone/>
            </a:pPr>
            <a:r>
              <a:rPr lang="en-US" sz="25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Day and Date | Start Time – End Time UTC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2" name="Picture 51" descr="A close up of a sign&#10;&#10;Description automatically generated">
            <a:extLst>
              <a:ext uri="{FF2B5EF4-FFF2-40B4-BE49-F238E27FC236}">
                <a16:creationId xmlns:a16="http://schemas.microsoft.com/office/drawing/2014/main" id="{F4C5B427-67E5-448C-A801-CA18B33F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70" y="961101"/>
            <a:ext cx="4134648" cy="120444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DAB41A1-BB47-4484-8F0F-A99D856D33A5}"/>
              </a:ext>
            </a:extLst>
          </p:cNvPr>
          <p:cNvSpPr txBox="1"/>
          <p:nvPr/>
        </p:nvSpPr>
        <p:spPr>
          <a:xfrm>
            <a:off x="1619251" y="130104"/>
            <a:ext cx="8567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IGF 2020: Internet for human resilience and solidarity</a:t>
            </a:r>
            <a:b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Virtually Together -</a:t>
            </a:r>
            <a:endParaRPr lang="en-GB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A7687B-1D08-4D9B-80CF-C987EDA3E7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1" t="6789" r="42674" b="6789"/>
          <a:stretch/>
        </p:blipFill>
        <p:spPr>
          <a:xfrm>
            <a:off x="9487829" y="881892"/>
            <a:ext cx="1253189" cy="128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9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B98D4-7986-4264-B688-ACE10C0B2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861" y="423863"/>
            <a:ext cx="9983789" cy="1357311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latin typeface="Bookman Old Style" panose="02050604050505020204" pitchFamily="18" charset="0"/>
              </a:rPr>
              <a:t>IGF 2020 [Insert </a:t>
            </a:r>
            <a:r>
              <a:rPr lang="en-US" b="1">
                <a:latin typeface="Bookman Old Style" panose="02050604050505020204" pitchFamily="18" charset="0"/>
              </a:rPr>
              <a:t>Session Title]</a:t>
            </a:r>
            <a:endParaRPr lang="en-US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Day and Date | Start Time – End Time UTC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6F950-EDDA-4A52-B7B3-1D09B2061B54}"/>
              </a:ext>
            </a:extLst>
          </p:cNvPr>
          <p:cNvSpPr txBox="1"/>
          <p:nvPr/>
        </p:nvSpPr>
        <p:spPr>
          <a:xfrm>
            <a:off x="1312861" y="2114550"/>
            <a:ext cx="96123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Agenda Item </a:t>
            </a:r>
            <a:br>
              <a:rPr lang="en-GB" sz="2400" b="1" dirty="0"/>
            </a:br>
            <a:r>
              <a:rPr lang="en-GB" sz="2400" dirty="0"/>
              <a:t>Speaker, Organization</a:t>
            </a:r>
            <a:br>
              <a:rPr lang="en-GB" sz="2400" dirty="0"/>
            </a:br>
            <a:r>
              <a:rPr lang="en-GB" sz="2400" dirty="0"/>
              <a:t>Speaker, Organization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Agenda Item </a:t>
            </a:r>
            <a:br>
              <a:rPr lang="en-GB" sz="2400" b="1" dirty="0"/>
            </a:br>
            <a:r>
              <a:rPr lang="en-GB" sz="2400" dirty="0"/>
              <a:t>Speaker, Organization</a:t>
            </a:r>
            <a:br>
              <a:rPr lang="en-GB" sz="2400" dirty="0"/>
            </a:br>
            <a:r>
              <a:rPr lang="en-GB" sz="2400" dirty="0"/>
              <a:t>Speaker, Organization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Agenda Item </a:t>
            </a:r>
            <a:br>
              <a:rPr lang="en-GB" sz="2400" b="1" dirty="0"/>
            </a:br>
            <a:r>
              <a:rPr lang="en-GB" sz="2400" dirty="0"/>
              <a:t>Speaker, Organization</a:t>
            </a:r>
            <a:br>
              <a:rPr lang="en-GB" sz="2400" dirty="0"/>
            </a:br>
            <a:r>
              <a:rPr lang="en-GB" sz="2400" dirty="0"/>
              <a:t>Speaker, Organization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34081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54</TotalTime>
  <Words>93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Tw Cen MT</vt:lpstr>
      <vt:lpstr>Circuit</vt:lpstr>
      <vt:lpstr>Organized by [name of organization(s)]  [optional: insert logos]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 Gengo</dc:creator>
  <cp:lastModifiedBy>Anja Gengo</cp:lastModifiedBy>
  <cp:revision>12</cp:revision>
  <dcterms:created xsi:type="dcterms:W3CDTF">2020-09-07T09:43:12Z</dcterms:created>
  <dcterms:modified xsi:type="dcterms:W3CDTF">2020-09-12T08:12:06Z</dcterms:modified>
</cp:coreProperties>
</file>