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2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>
      <p:cViewPr varScale="1">
        <p:scale>
          <a:sx n="67" d="100"/>
          <a:sy n="67" d="100"/>
        </p:scale>
        <p:origin x="56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6532EC35-8D32-42E9-8077-67E1395D0328}" type="datetimeFigureOut">
              <a:rPr lang="en-GB" smtClean="0"/>
              <a:t>12/09/2020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1EE46DE8-927D-4D51-95E5-B5CF87F3A6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1519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2EC35-8D32-42E9-8077-67E1395D0328}" type="datetimeFigureOut">
              <a:rPr lang="en-GB" smtClean="0"/>
              <a:t>12/09/2020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46DE8-927D-4D51-95E5-B5CF87F3A6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4597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2EC35-8D32-42E9-8077-67E1395D0328}" type="datetimeFigureOut">
              <a:rPr lang="en-GB" smtClean="0"/>
              <a:t>12/09/2020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46DE8-927D-4D51-95E5-B5CF87F3A6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3391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2EC35-8D32-42E9-8077-67E1395D0328}" type="datetimeFigureOut">
              <a:rPr lang="en-GB" smtClean="0"/>
              <a:t>12/09/2020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46DE8-927D-4D51-95E5-B5CF87F3A699}" type="slidenum">
              <a:rPr lang="en-GB" smtClean="0"/>
              <a:t>‹#›</a:t>
            </a:fld>
            <a:endParaRPr lang="en-GB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876547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2EC35-8D32-42E9-8077-67E1395D0328}" type="datetimeFigureOut">
              <a:rPr lang="en-GB" smtClean="0"/>
              <a:t>12/09/2020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46DE8-927D-4D51-95E5-B5CF87F3A6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493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2EC35-8D32-42E9-8077-67E1395D0328}" type="datetimeFigureOut">
              <a:rPr lang="en-GB" smtClean="0"/>
              <a:t>12/09/2020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46DE8-927D-4D51-95E5-B5CF87F3A6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3617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2EC35-8D32-42E9-8077-67E1395D0328}" type="datetimeFigureOut">
              <a:rPr lang="en-GB" smtClean="0"/>
              <a:t>12/09/2020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46DE8-927D-4D51-95E5-B5CF87F3A6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03769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2EC35-8D32-42E9-8077-67E1395D0328}" type="datetimeFigureOut">
              <a:rPr lang="en-GB" smtClean="0"/>
              <a:t>12/09/2020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46DE8-927D-4D51-95E5-B5CF87F3A6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6903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2EC35-8D32-42E9-8077-67E1395D0328}" type="datetimeFigureOut">
              <a:rPr lang="en-GB" smtClean="0"/>
              <a:t>12/09/2020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46DE8-927D-4D51-95E5-B5CF87F3A6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0661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2EC35-8D32-42E9-8077-67E1395D0328}" type="datetimeFigureOut">
              <a:rPr lang="en-GB" smtClean="0"/>
              <a:t>12/09/2020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46DE8-927D-4D51-95E5-B5CF87F3A6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052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2EC35-8D32-42E9-8077-67E1395D0328}" type="datetimeFigureOut">
              <a:rPr lang="en-GB" smtClean="0"/>
              <a:t>12/09/2020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46DE8-927D-4D51-95E5-B5CF87F3A6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2045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2EC35-8D32-42E9-8077-67E1395D0328}" type="datetimeFigureOut">
              <a:rPr lang="en-GB" smtClean="0"/>
              <a:t>12/09/2020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46DE8-927D-4D51-95E5-B5CF87F3A6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9317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2EC35-8D32-42E9-8077-67E1395D0328}" type="datetimeFigureOut">
              <a:rPr lang="en-GB" smtClean="0"/>
              <a:t>12/09/2020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46DE8-927D-4D51-95E5-B5CF87F3A6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4061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2EC35-8D32-42E9-8077-67E1395D0328}" type="datetimeFigureOut">
              <a:rPr lang="en-GB" smtClean="0"/>
              <a:t>12/09/2020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46DE8-927D-4D51-95E5-B5CF87F3A6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3498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2EC35-8D32-42E9-8077-67E1395D0328}" type="datetimeFigureOut">
              <a:rPr lang="en-GB" smtClean="0"/>
              <a:t>12/09/2020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46DE8-927D-4D51-95E5-B5CF87F3A6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1830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2EC35-8D32-42E9-8077-67E1395D0328}" type="datetimeFigureOut">
              <a:rPr lang="en-GB" smtClean="0"/>
              <a:t>12/09/2020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46DE8-927D-4D51-95E5-B5CF87F3A6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466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2EC35-8D32-42E9-8077-67E1395D0328}" type="datetimeFigureOut">
              <a:rPr lang="en-GB" smtClean="0"/>
              <a:t>12/09/2020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46DE8-927D-4D51-95E5-B5CF87F3A6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0585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32EC35-8D32-42E9-8077-67E1395D0328}" type="datetimeFigureOut">
              <a:rPr lang="en-GB" smtClean="0"/>
              <a:t>12/09/2020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46DE8-927D-4D51-95E5-B5CF87F3A6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5268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  <p:sldLayoutId id="2147483834" r:id="rId12"/>
    <p:sldLayoutId id="2147483835" r:id="rId13"/>
    <p:sldLayoutId id="2147483836" r:id="rId14"/>
    <p:sldLayoutId id="2147483837" r:id="rId15"/>
    <p:sldLayoutId id="2147483838" r:id="rId16"/>
    <p:sldLayoutId id="214748383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8ABC4-34FB-47E3-B5AF-AEA0C54BD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070" y="5207848"/>
            <a:ext cx="9905998" cy="866775"/>
          </a:xfrm>
          <a:ln>
            <a:solidFill>
              <a:srgbClr val="0070C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Organized by </a:t>
            </a:r>
            <a:r>
              <a:rPr lang="en-US" sz="24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[name of organization(s)] </a:t>
            </a:r>
            <a:b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[optional: insert logos]</a:t>
            </a:r>
            <a:endParaRPr lang="en-GB" sz="2400" b="1" i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FB98D4-7986-4264-B688-ACE10C0B24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2633664"/>
            <a:ext cx="11496675" cy="1347786"/>
          </a:xfrm>
          <a:solidFill>
            <a:schemeClr val="accent5">
              <a:lumMod val="75000"/>
            </a:schemeClr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200" b="1" dirty="0">
                <a:latin typeface="Bookman Old Style" panose="02050604050505020204" pitchFamily="18" charset="0"/>
              </a:rPr>
              <a:t>[Insert Session Name]</a:t>
            </a:r>
          </a:p>
          <a:p>
            <a:pPr marL="0" indent="0" algn="ctr">
              <a:buNone/>
            </a:pPr>
            <a:r>
              <a:rPr lang="en-US" sz="25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Bookman Old Style" panose="02050604050505020204" pitchFamily="18" charset="0"/>
              </a:rPr>
              <a:t>Day and Date | Start Time – End Time UTC</a:t>
            </a:r>
          </a:p>
          <a:p>
            <a:pPr marL="0" indent="0">
              <a:buNone/>
            </a:pPr>
            <a:endParaRPr lang="en-GB" dirty="0">
              <a:solidFill>
                <a:schemeClr val="tx2"/>
              </a:solidFill>
            </a:endParaRPr>
          </a:p>
        </p:txBody>
      </p:sp>
      <p:pic>
        <p:nvPicPr>
          <p:cNvPr id="52" name="Picture 51" descr="A close up of a sign&#10;&#10;Description automatically generated">
            <a:extLst>
              <a:ext uri="{FF2B5EF4-FFF2-40B4-BE49-F238E27FC236}">
                <a16:creationId xmlns:a16="http://schemas.microsoft.com/office/drawing/2014/main" id="{F4C5B427-67E5-448C-A801-CA18B33F02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970" y="961101"/>
            <a:ext cx="4134648" cy="1204441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0DAB41A1-BB47-4484-8F0F-A99D856D33A5}"/>
              </a:ext>
            </a:extLst>
          </p:cNvPr>
          <p:cNvSpPr txBox="1"/>
          <p:nvPr/>
        </p:nvSpPr>
        <p:spPr>
          <a:xfrm>
            <a:off x="1619251" y="130104"/>
            <a:ext cx="85677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IGF 2020: Internet for human resilience and solidarity</a:t>
            </a:r>
            <a:b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Virtually Together -</a:t>
            </a:r>
            <a:endParaRPr lang="en-GB" sz="2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8" name="Picture 57" descr="A picture containing drawing&#10;&#10;Description automatically generated">
            <a:extLst>
              <a:ext uri="{FF2B5EF4-FFF2-40B4-BE49-F238E27FC236}">
                <a16:creationId xmlns:a16="http://schemas.microsoft.com/office/drawing/2014/main" id="{EDA7687B-1D08-4D9B-80CF-C987EDA3E79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81" t="6789" r="42674" b="6789"/>
          <a:stretch/>
        </p:blipFill>
        <p:spPr>
          <a:xfrm>
            <a:off x="9487829" y="881892"/>
            <a:ext cx="1253189" cy="128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1599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98000"/>
                <a:hueMod val="94000"/>
                <a:satMod val="148000"/>
                <a:lumMod val="150000"/>
              </a:schemeClr>
            </a:gs>
            <a:gs pos="100000">
              <a:schemeClr val="bg2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FB98D4-7986-4264-B688-ACE10C0B24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2861" y="423863"/>
            <a:ext cx="9983789" cy="1357311"/>
          </a:xfrm>
          <a:solidFill>
            <a:schemeClr val="accent5">
              <a:lumMod val="75000"/>
            </a:schemeClr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b="1" dirty="0">
                <a:latin typeface="Bookman Old Style" panose="02050604050505020204" pitchFamily="18" charset="0"/>
              </a:rPr>
              <a:t>IGF 2020 [Insert </a:t>
            </a:r>
            <a:r>
              <a:rPr lang="en-US" b="1">
                <a:latin typeface="Bookman Old Style" panose="02050604050505020204" pitchFamily="18" charset="0"/>
              </a:rPr>
              <a:t>Session Title]</a:t>
            </a:r>
            <a:endParaRPr lang="en-US" b="1" dirty="0">
              <a:latin typeface="Bookman Old Style" panose="02050604050505020204" pitchFamily="18" charset="0"/>
            </a:endParaRPr>
          </a:p>
          <a:p>
            <a:pPr marL="0" indent="0" algn="ctr">
              <a:buNone/>
            </a:pPr>
            <a:r>
              <a:rPr lang="en-US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Bookman Old Style" panose="02050604050505020204" pitchFamily="18" charset="0"/>
              </a:rPr>
              <a:t>Day and Date | Start Time – End Time UTC</a:t>
            </a:r>
          </a:p>
          <a:p>
            <a:pPr marL="0" indent="0">
              <a:buNone/>
            </a:pP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66F950-EDDA-4A52-B7B3-1D09B2061B54}"/>
              </a:ext>
            </a:extLst>
          </p:cNvPr>
          <p:cNvSpPr txBox="1"/>
          <p:nvPr/>
        </p:nvSpPr>
        <p:spPr>
          <a:xfrm>
            <a:off x="1312861" y="2114550"/>
            <a:ext cx="961231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2400" b="1" dirty="0"/>
              <a:t>Agenda Item </a:t>
            </a:r>
            <a:br>
              <a:rPr lang="en-GB" sz="2400" b="1" dirty="0"/>
            </a:br>
            <a:r>
              <a:rPr lang="en-GB" sz="2400" dirty="0"/>
              <a:t>Speaker, Organization</a:t>
            </a:r>
            <a:br>
              <a:rPr lang="en-GB" sz="2400" dirty="0"/>
            </a:br>
            <a:r>
              <a:rPr lang="en-GB" sz="2400" dirty="0"/>
              <a:t>Speaker, Organization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400" b="1" dirty="0"/>
              <a:t>Agenda Item </a:t>
            </a:r>
            <a:br>
              <a:rPr lang="en-GB" sz="2400" b="1" dirty="0"/>
            </a:br>
            <a:r>
              <a:rPr lang="en-GB" sz="2400" dirty="0"/>
              <a:t>Speaker, Organization</a:t>
            </a:r>
            <a:br>
              <a:rPr lang="en-GB" sz="2400" dirty="0"/>
            </a:br>
            <a:r>
              <a:rPr lang="en-GB" sz="2400" dirty="0"/>
              <a:t>Speaker, Organization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400" b="1" dirty="0"/>
              <a:t>Agenda Item </a:t>
            </a:r>
            <a:br>
              <a:rPr lang="en-GB" sz="2400" b="1" dirty="0"/>
            </a:br>
            <a:r>
              <a:rPr lang="en-GB" sz="2400" dirty="0"/>
              <a:t>Speaker, Organization</a:t>
            </a:r>
            <a:br>
              <a:rPr lang="en-GB" sz="2400" dirty="0"/>
            </a:br>
            <a:r>
              <a:rPr lang="en-GB" sz="2400" dirty="0"/>
              <a:t>Speaker, Organization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400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3340812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54</TotalTime>
  <Words>93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Bookman Old Style</vt:lpstr>
      <vt:lpstr>Calibri</vt:lpstr>
      <vt:lpstr>Tw Cen MT</vt:lpstr>
      <vt:lpstr>Circuit</vt:lpstr>
      <vt:lpstr>Organized by [name of organization(s)]  [optional: insert logos]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Anja Gengo</dc:creator>
  <cp:lastModifiedBy>Anja Gengo</cp:lastModifiedBy>
  <cp:revision>12</cp:revision>
  <dcterms:created xsi:type="dcterms:W3CDTF">2020-09-07T09:43:12Z</dcterms:created>
  <dcterms:modified xsi:type="dcterms:W3CDTF">2020-09-12T08:12:06Z</dcterms:modified>
</cp:coreProperties>
</file>