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2.xml" ContentType="application/vnd.openxmlformats-officedocument.drawingml.chart+xml"/>
  <Override PartName="/ppt/drawings/drawing2.xml" ContentType="application/vnd.openxmlformats-officedocument.drawingml.chartshape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4" r:id="rId1"/>
  </p:sldMasterIdLst>
  <p:sldIdLst>
    <p:sldId id="288" r:id="rId2"/>
    <p:sldId id="299" r:id="rId3"/>
    <p:sldId id="302" r:id="rId4"/>
    <p:sldId id="279" r:id="rId5"/>
    <p:sldId id="296" r:id="rId6"/>
    <p:sldId id="298" r:id="rId7"/>
    <p:sldId id="263" r:id="rId8"/>
    <p:sldId id="286" r:id="rId9"/>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59768"/>
    <a:srgbClr val="D24626"/>
    <a:srgbClr val="D24726"/>
    <a:srgbClr val="EEEEE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021" autoAdjust="0"/>
    <p:restoredTop sz="94660" autoAdjust="0"/>
  </p:normalViewPr>
  <p:slideViewPr>
    <p:cSldViewPr snapToGrid="0">
      <p:cViewPr varScale="1">
        <p:scale>
          <a:sx n="76" d="100"/>
          <a:sy n="76" d="100"/>
        </p:scale>
        <p:origin x="114" y="79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7426370776786999E-2"/>
          <c:y val="2.4673735329768801E-2"/>
          <c:w val="0.96514725844642602"/>
          <c:h val="0.62972883088000098"/>
        </c:manualLayout>
      </c:layout>
      <c:barChart>
        <c:barDir val="col"/>
        <c:grouping val="clustered"/>
        <c:varyColors val="0"/>
        <c:ser>
          <c:idx val="0"/>
          <c:order val="0"/>
          <c:tx>
            <c:strRef>
              <c:f>Sheet1!$B$1</c:f>
              <c:strCache>
                <c:ptCount val="1"/>
                <c:pt idx="0">
                  <c:v>National IGFs</c:v>
                </c:pt>
              </c:strCache>
            </c:strRef>
          </c:tx>
          <c:spPr>
            <a:solidFill>
              <a:srgbClr val="0070C0"/>
            </a:solidFill>
            <a:ln>
              <a:noFill/>
            </a:ln>
            <a:effectLst/>
          </c:spPr>
          <c:invertIfNegative val="0"/>
          <c:dLbls>
            <c:dLbl>
              <c:idx val="2"/>
              <c:layout/>
              <c:tx>
                <c:rich>
                  <a:bodyPr/>
                  <a:lstStyle/>
                  <a:p>
                    <a:r>
                      <a:rPr lang="en-US" smtClean="0"/>
                      <a:t>72</a:t>
                    </a:r>
                    <a:endParaRPr lang="en-US" dirty="0"/>
                  </a:p>
                </c:rich>
              </c:tx>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88E9-4DB4-9592-B13AD4C343F7}"/>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Canmbria"/>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2011 (37)</c:v>
                </c:pt>
                <c:pt idx="1">
                  <c:v>2015 (47)</c:v>
                </c:pt>
                <c:pt idx="2">
                  <c:v>March 2018 (99+8 in formation)</c:v>
                </c:pt>
              </c:strCache>
            </c:strRef>
          </c:cat>
          <c:val>
            <c:numRef>
              <c:f>Sheet1!$B$2:$B$4</c:f>
              <c:numCache>
                <c:formatCode>General</c:formatCode>
                <c:ptCount val="3"/>
                <c:pt idx="0">
                  <c:v>23</c:v>
                </c:pt>
                <c:pt idx="1">
                  <c:v>30</c:v>
                </c:pt>
                <c:pt idx="2">
                  <c:v>72</c:v>
                </c:pt>
              </c:numCache>
            </c:numRef>
          </c:val>
          <c:extLst>
            <c:ext xmlns:c16="http://schemas.microsoft.com/office/drawing/2014/chart" uri="{C3380CC4-5D6E-409C-BE32-E72D297353CC}">
              <c16:uniqueId val="{00000000-F34D-4A55-A1A7-C7D0DA024FFB}"/>
            </c:ext>
          </c:extLst>
        </c:ser>
        <c:ser>
          <c:idx val="1"/>
          <c:order val="1"/>
          <c:tx>
            <c:strRef>
              <c:f>Sheet1!$C$1</c:f>
              <c:strCache>
                <c:ptCount val="1"/>
                <c:pt idx="0">
                  <c:v>Regional IGFs</c:v>
                </c:pt>
              </c:strCache>
            </c:strRef>
          </c:tx>
          <c:spPr>
            <a:solidFill>
              <a:srgbClr val="C00000"/>
            </a:solidFill>
            <a:ln>
              <a:solidFill>
                <a:srgbClr val="FF0000"/>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Camrbia"/>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2011 (37)</c:v>
                </c:pt>
                <c:pt idx="1">
                  <c:v>2015 (47)</c:v>
                </c:pt>
                <c:pt idx="2">
                  <c:v>March 2018 (99+8 in formation)</c:v>
                </c:pt>
              </c:strCache>
            </c:strRef>
          </c:cat>
          <c:val>
            <c:numRef>
              <c:f>Sheet1!$C$2:$C$4</c:f>
              <c:numCache>
                <c:formatCode>General</c:formatCode>
                <c:ptCount val="3"/>
                <c:pt idx="0">
                  <c:v>12</c:v>
                </c:pt>
                <c:pt idx="1">
                  <c:v>13</c:v>
                </c:pt>
                <c:pt idx="2">
                  <c:v>17</c:v>
                </c:pt>
              </c:numCache>
            </c:numRef>
          </c:val>
          <c:extLst>
            <c:ext xmlns:c16="http://schemas.microsoft.com/office/drawing/2014/chart" uri="{C3380CC4-5D6E-409C-BE32-E72D297353CC}">
              <c16:uniqueId val="{00000001-F34D-4A55-A1A7-C7D0DA024FFB}"/>
            </c:ext>
          </c:extLst>
        </c:ser>
        <c:ser>
          <c:idx val="2"/>
          <c:order val="2"/>
          <c:tx>
            <c:strRef>
              <c:f>Sheet1!$D$1</c:f>
              <c:strCache>
                <c:ptCount val="1"/>
                <c:pt idx="0">
                  <c:v>Youth IGFs</c:v>
                </c:pt>
              </c:strCache>
            </c:strRef>
          </c:tx>
          <c:spPr>
            <a:solidFill>
              <a:srgbClr val="00B050"/>
            </a:solidFill>
            <a:ln>
              <a:noFill/>
            </a:ln>
            <a:effectLst/>
          </c:spPr>
          <c:invertIfNegative val="0"/>
          <c:dLbls>
            <c:dLbl>
              <c:idx val="2"/>
              <c:layout/>
              <c:tx>
                <c:rich>
                  <a:bodyPr/>
                  <a:lstStyle/>
                  <a:p>
                    <a:r>
                      <a:rPr lang="en-US" smtClean="0"/>
                      <a:t>10</a:t>
                    </a:r>
                    <a:endParaRPr lang="en-US"/>
                  </a:p>
                </c:rich>
              </c:tx>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88E9-4DB4-9592-B13AD4C343F7}"/>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Camrbia"/>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2011 (37)</c:v>
                </c:pt>
                <c:pt idx="1">
                  <c:v>2015 (47)</c:v>
                </c:pt>
                <c:pt idx="2">
                  <c:v>March 2018 (99+8 in formation)</c:v>
                </c:pt>
              </c:strCache>
            </c:strRef>
          </c:cat>
          <c:val>
            <c:numRef>
              <c:f>Sheet1!$D$2:$D$4</c:f>
              <c:numCache>
                <c:formatCode>General</c:formatCode>
                <c:ptCount val="3"/>
                <c:pt idx="0">
                  <c:v>2</c:v>
                </c:pt>
                <c:pt idx="1">
                  <c:v>4</c:v>
                </c:pt>
                <c:pt idx="2">
                  <c:v>10</c:v>
                </c:pt>
              </c:numCache>
            </c:numRef>
          </c:val>
          <c:extLst>
            <c:ext xmlns:c16="http://schemas.microsoft.com/office/drawing/2014/chart" uri="{C3380CC4-5D6E-409C-BE32-E72D297353CC}">
              <c16:uniqueId val="{00000002-F34D-4A55-A1A7-C7D0DA024FFB}"/>
            </c:ext>
          </c:extLst>
        </c:ser>
        <c:dLbls>
          <c:showLegendKey val="0"/>
          <c:showVal val="0"/>
          <c:showCatName val="0"/>
          <c:showSerName val="0"/>
          <c:showPercent val="0"/>
          <c:showBubbleSize val="0"/>
        </c:dLbls>
        <c:gapWidth val="219"/>
        <c:overlap val="-27"/>
        <c:axId val="-648765696"/>
        <c:axId val="-739058720"/>
      </c:barChart>
      <c:catAx>
        <c:axId val="-6487656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1" i="0" u="none" strike="noStrike" kern="1200" baseline="0">
                <a:solidFill>
                  <a:schemeClr val="tx1"/>
                </a:solidFill>
                <a:latin typeface="Camrbia"/>
                <a:ea typeface="+mn-ea"/>
                <a:cs typeface="+mn-cs"/>
              </a:defRPr>
            </a:pPr>
            <a:endParaRPr lang="en-US"/>
          </a:p>
        </c:txPr>
        <c:crossAx val="-739058720"/>
        <c:crosses val="autoZero"/>
        <c:auto val="1"/>
        <c:lblAlgn val="ctr"/>
        <c:lblOffset val="100"/>
        <c:noMultiLvlLbl val="0"/>
      </c:catAx>
      <c:valAx>
        <c:axId val="-739058720"/>
        <c:scaling>
          <c:orientation val="minMax"/>
        </c:scaling>
        <c:delete val="1"/>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648765696"/>
        <c:crosses val="autoZero"/>
        <c:crossBetween val="between"/>
      </c:valAx>
      <c:spPr>
        <a:noFill/>
        <a:ln>
          <a:noFill/>
        </a:ln>
        <a:effectLst/>
      </c:spPr>
    </c:plotArea>
    <c:legend>
      <c:legendPos val="b"/>
      <c:layout>
        <c:manualLayout>
          <c:xMode val="edge"/>
          <c:yMode val="edge"/>
          <c:x val="0.15268170265996001"/>
          <c:y val="0.80647172472942297"/>
          <c:w val="0.61859437421366104"/>
          <c:h val="9.0347200255179699E-2"/>
        </c:manualLayout>
      </c:layout>
      <c:overlay val="0"/>
      <c:spPr>
        <a:noFill/>
        <a:ln>
          <a:solidFill>
            <a:srgbClr val="0070C0"/>
          </a:solidFill>
        </a:ln>
        <a:effectLst/>
      </c:spPr>
      <c:txPr>
        <a:bodyPr rot="0" spcFirstLastPara="1" vertOverflow="ellipsis" vert="horz" wrap="square" anchor="ctr" anchorCtr="1"/>
        <a:lstStyle/>
        <a:p>
          <a:pPr>
            <a:defRPr sz="1600" b="1" i="0" u="none" strike="noStrike" kern="1200" baseline="0">
              <a:solidFill>
                <a:schemeClr val="tx1"/>
              </a:solidFill>
              <a:latin typeface="Camrbia"/>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view3D>
    <c:floor>
      <c:thickness val="0"/>
    </c:floor>
    <c:sideWall>
      <c:thickness val="0"/>
    </c:sideWall>
    <c:backWall>
      <c:thickness val="0"/>
    </c:backWall>
    <c:plotArea>
      <c:layout>
        <c:manualLayout>
          <c:layoutTarget val="inner"/>
          <c:xMode val="edge"/>
          <c:yMode val="edge"/>
          <c:x val="0.13574215234902301"/>
          <c:y val="0"/>
          <c:w val="0.80059216099477004"/>
          <c:h val="1"/>
        </c:manualLayout>
      </c:layout>
      <c:pie3DChart>
        <c:varyColors val="1"/>
        <c:ser>
          <c:idx val="0"/>
          <c:order val="0"/>
          <c:tx>
            <c:strRef>
              <c:f>Sheet1!$B$1</c:f>
              <c:strCache>
                <c:ptCount val="1"/>
                <c:pt idx="0">
                  <c:v>Column1</c:v>
                </c:pt>
              </c:strCache>
            </c:strRef>
          </c:tx>
          <c:dPt>
            <c:idx val="0"/>
            <c:bubble3D val="0"/>
            <c:spPr>
              <a:solidFill>
                <a:srgbClr val="0070C0"/>
              </a:solidFill>
            </c:spPr>
            <c:extLst>
              <c:ext xmlns:c16="http://schemas.microsoft.com/office/drawing/2014/chart" uri="{C3380CC4-5D6E-409C-BE32-E72D297353CC}">
                <c16:uniqueId val="{00000001-C88A-4D1F-B4B9-244CECE0ACFD}"/>
              </c:ext>
            </c:extLst>
          </c:dPt>
          <c:dPt>
            <c:idx val="1"/>
            <c:bubble3D val="0"/>
            <c:spPr>
              <a:solidFill>
                <a:srgbClr val="C00000"/>
              </a:solidFill>
            </c:spPr>
            <c:extLst>
              <c:ext xmlns:c16="http://schemas.microsoft.com/office/drawing/2014/chart" uri="{C3380CC4-5D6E-409C-BE32-E72D297353CC}">
                <c16:uniqueId val="{00000003-C88A-4D1F-B4B9-244CECE0ACFD}"/>
              </c:ext>
            </c:extLst>
          </c:dPt>
          <c:dPt>
            <c:idx val="2"/>
            <c:bubble3D val="0"/>
            <c:spPr>
              <a:solidFill>
                <a:srgbClr val="FFC000"/>
              </a:solidFill>
            </c:spPr>
            <c:extLst>
              <c:ext xmlns:c16="http://schemas.microsoft.com/office/drawing/2014/chart" uri="{C3380CC4-5D6E-409C-BE32-E72D297353CC}">
                <c16:uniqueId val="{00000005-C88A-4D1F-B4B9-244CECE0ACFD}"/>
              </c:ext>
            </c:extLst>
          </c:dPt>
          <c:dPt>
            <c:idx val="3"/>
            <c:bubble3D val="0"/>
            <c:spPr>
              <a:solidFill>
                <a:srgbClr val="00B050"/>
              </a:solidFill>
            </c:spPr>
            <c:extLst>
              <c:ext xmlns:c16="http://schemas.microsoft.com/office/drawing/2014/chart" uri="{C3380CC4-5D6E-409C-BE32-E72D297353CC}">
                <c16:uniqueId val="{00000007-C88A-4D1F-B4B9-244CECE0ACFD}"/>
              </c:ext>
            </c:extLst>
          </c:dPt>
          <c:dLbls>
            <c:dLbl>
              <c:idx val="0"/>
              <c:layout>
                <c:manualLayout>
                  <c:x val="-0.29207932341790599"/>
                  <c:y val="-0.13968002485672201"/>
                </c:manualLayout>
              </c:layout>
              <c:tx>
                <c:rich>
                  <a:bodyPr/>
                  <a:lstStyle/>
                  <a:p>
                    <a:pPr>
                      <a:defRPr sz="1600" b="1">
                        <a:latin typeface="+mn-lt"/>
                        <a:cs typeface="Arial" panose="020B0604020202020204" pitchFamily="34" charset="0"/>
                      </a:defRPr>
                    </a:pPr>
                    <a:r>
                      <a:rPr lang="en-US" dirty="0"/>
                      <a:t>National IGFs, </a:t>
                    </a:r>
                    <a:r>
                      <a:rPr lang="en-US" dirty="0" smtClean="0"/>
                      <a:t>72</a:t>
                    </a:r>
                    <a:endParaRPr lang="en-US" dirty="0"/>
                  </a:p>
                </c:rich>
              </c:tx>
              <c:spPr/>
              <c:showLegendKey val="0"/>
              <c:showVal val="1"/>
              <c:showCatName val="1"/>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C88A-4D1F-B4B9-244CECE0ACFD}"/>
                </c:ext>
              </c:extLst>
            </c:dLbl>
            <c:dLbl>
              <c:idx val="1"/>
              <c:layout>
                <c:manualLayout>
                  <c:x val="0.173430275913497"/>
                  <c:y val="-0.18521695164253099"/>
                </c:manualLayout>
              </c:layout>
              <c:tx>
                <c:rich>
                  <a:bodyPr/>
                  <a:lstStyle/>
                  <a:p>
                    <a:pPr>
                      <a:defRPr sz="1600" b="1">
                        <a:latin typeface="+mn-lt"/>
                        <a:cs typeface="Arial" panose="020B0604020202020204" pitchFamily="34" charset="0"/>
                      </a:defRPr>
                    </a:pPr>
                    <a:r>
                      <a:rPr lang="en-US" dirty="0"/>
                      <a:t>Regional IGFs, 17</a:t>
                    </a:r>
                  </a:p>
                </c:rich>
              </c:tx>
              <c:spPr/>
              <c:showLegendKey val="0"/>
              <c:showVal val="1"/>
              <c:showCatName val="1"/>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C88A-4D1F-B4B9-244CECE0ACFD}"/>
                </c:ext>
              </c:extLst>
            </c:dLbl>
            <c:dLbl>
              <c:idx val="2"/>
              <c:layout>
                <c:manualLayout>
                  <c:x val="0.200821314031877"/>
                  <c:y val="7.2759387451883997E-2"/>
                </c:manualLayout>
              </c:layout>
              <c:tx>
                <c:rich>
                  <a:bodyPr/>
                  <a:lstStyle/>
                  <a:p>
                    <a:pPr>
                      <a:defRPr sz="1600" b="1">
                        <a:latin typeface="+mn-lt"/>
                        <a:cs typeface="Arial" panose="020B0604020202020204" pitchFamily="34" charset="0"/>
                      </a:defRPr>
                    </a:pPr>
                    <a:r>
                      <a:rPr lang="en-US" b="1" baseline="0" dirty="0">
                        <a:latin typeface="+mn-lt"/>
                      </a:rPr>
                      <a:t>NRIs </a:t>
                    </a:r>
                    <a:r>
                      <a:rPr lang="en-US" b="1" i="1" baseline="0" dirty="0">
                        <a:solidFill>
                          <a:schemeClr val="tx1"/>
                        </a:solidFill>
                        <a:latin typeface="+mn-lt"/>
                      </a:rPr>
                      <a:t>in-formation</a:t>
                    </a:r>
                    <a:r>
                      <a:rPr lang="en-US" b="1" dirty="0">
                        <a:solidFill>
                          <a:schemeClr val="tx1"/>
                        </a:solidFill>
                        <a:latin typeface="+mn-lt"/>
                      </a:rPr>
                      <a:t>, </a:t>
                    </a:r>
                    <a:r>
                      <a:rPr lang="en-US" b="1" dirty="0" smtClean="0">
                        <a:solidFill>
                          <a:prstClr val="black"/>
                        </a:solidFill>
                        <a:latin typeface="+mn-lt"/>
                      </a:rPr>
                      <a:t>8</a:t>
                    </a:r>
                    <a:endParaRPr lang="en-US" b="1" dirty="0">
                      <a:latin typeface="+mn-lt"/>
                    </a:endParaRPr>
                  </a:p>
                </c:rich>
              </c:tx>
              <c:spPr/>
              <c:showLegendKey val="1"/>
              <c:showVal val="1"/>
              <c:showCatName val="1"/>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C88A-4D1F-B4B9-244CECE0ACFD}"/>
                </c:ext>
              </c:extLst>
            </c:dLbl>
            <c:dLbl>
              <c:idx val="3"/>
              <c:layout>
                <c:manualLayout>
                  <c:x val="8.7644195482276199E-2"/>
                  <c:y val="8.5547551854974202E-2"/>
                </c:manualLayout>
              </c:layout>
              <c:tx>
                <c:rich>
                  <a:bodyPr/>
                  <a:lstStyle/>
                  <a:p>
                    <a:pPr>
                      <a:defRPr sz="1600" b="1">
                        <a:latin typeface="+mn-lt"/>
                        <a:cs typeface="Arial" panose="020B0604020202020204" pitchFamily="34" charset="0"/>
                      </a:defRPr>
                    </a:pPr>
                    <a:fld id="{2729420F-1B7B-45A4-84DF-16D055B92DB5}" type="CATEGORYNAME">
                      <a:rPr lang="en-US"/>
                      <a:pPr>
                        <a:defRPr sz="1600" b="1">
                          <a:latin typeface="+mn-lt"/>
                          <a:cs typeface="Arial" panose="020B0604020202020204" pitchFamily="34" charset="0"/>
                        </a:defRPr>
                      </a:pPr>
                      <a:t>[CATEGORY NAME]</a:t>
                    </a:fld>
                    <a:r>
                      <a:rPr lang="en-US" baseline="0" dirty="0"/>
                      <a:t>, </a:t>
                    </a:r>
                    <a:r>
                      <a:rPr lang="en-US" baseline="0" dirty="0" smtClean="0"/>
                      <a:t>10</a:t>
                    </a:r>
                  </a:p>
                </c:rich>
              </c:tx>
              <c:spPr/>
              <c:showLegendKey val="0"/>
              <c:showVal val="1"/>
              <c:showCatName val="1"/>
              <c:showSerName val="0"/>
              <c:showPercent val="0"/>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7-C88A-4D1F-B4B9-244CECE0ACFD}"/>
                </c:ext>
              </c:extLst>
            </c:dLbl>
            <c:spPr>
              <a:noFill/>
              <a:ln>
                <a:noFill/>
              </a:ln>
              <a:effectLst/>
            </c:spPr>
            <c:txPr>
              <a:bodyPr/>
              <a:lstStyle/>
              <a:p>
                <a:pPr>
                  <a:defRPr sz="1600">
                    <a:latin typeface="Arial" panose="020B0604020202020204" pitchFamily="34" charset="0"/>
                    <a:cs typeface="Arial" panose="020B0604020202020204" pitchFamily="34" charset="0"/>
                  </a:defRPr>
                </a:pPr>
                <a:endParaRPr lang="en-US"/>
              </a:p>
            </c:txPr>
            <c:showLegendKey val="0"/>
            <c:showVal val="0"/>
            <c:showCatName val="1"/>
            <c:showSerName val="0"/>
            <c:showPercent val="0"/>
            <c:showBubbleSize val="0"/>
            <c:showLeaderLines val="1"/>
            <c:extLst>
              <c:ext xmlns:c15="http://schemas.microsoft.com/office/drawing/2012/chart" uri="{CE6537A1-D6FC-4f65-9D91-7224C49458BB}"/>
            </c:extLst>
          </c:dLbls>
          <c:cat>
            <c:strRef>
              <c:f>Sheet1!$A$2:$A$5</c:f>
              <c:strCache>
                <c:ptCount val="4"/>
                <c:pt idx="0">
                  <c:v>National IGFs</c:v>
                </c:pt>
                <c:pt idx="1">
                  <c:v>Regional IGFs</c:v>
                </c:pt>
                <c:pt idx="2">
                  <c:v>In-formation IGFs</c:v>
                </c:pt>
                <c:pt idx="3">
                  <c:v>Youth IGFs</c:v>
                </c:pt>
              </c:strCache>
            </c:strRef>
          </c:cat>
          <c:val>
            <c:numRef>
              <c:f>Sheet1!$B$2:$B$5</c:f>
              <c:numCache>
                <c:formatCode>General</c:formatCode>
                <c:ptCount val="4"/>
                <c:pt idx="0">
                  <c:v>54</c:v>
                </c:pt>
                <c:pt idx="1">
                  <c:v>15</c:v>
                </c:pt>
                <c:pt idx="2">
                  <c:v>14</c:v>
                </c:pt>
                <c:pt idx="3">
                  <c:v>8</c:v>
                </c:pt>
              </c:numCache>
            </c:numRef>
          </c:val>
          <c:extLst>
            <c:ext xmlns:c16="http://schemas.microsoft.com/office/drawing/2014/chart" uri="{C3380CC4-5D6E-409C-BE32-E72D297353CC}">
              <c16:uniqueId val="{00000008-C88A-4D1F-B4B9-244CECE0ACFD}"/>
            </c:ext>
          </c:extLst>
        </c:ser>
        <c:dLbls>
          <c:showLegendKey val="0"/>
          <c:showVal val="0"/>
          <c:showCatName val="0"/>
          <c:showSerName val="0"/>
          <c:showPercent val="0"/>
          <c:showBubbleSize val="0"/>
          <c:showLeaderLines val="1"/>
        </c:dLbls>
      </c:pie3DChart>
    </c:plotArea>
    <c:plotVisOnly val="1"/>
    <c:dispBlanksAs val="gap"/>
    <c:showDLblsOverMax val="0"/>
  </c:chart>
  <c:txPr>
    <a:bodyPr/>
    <a:lstStyle/>
    <a:p>
      <a:pPr>
        <a:defRPr sz="1800"/>
      </a:pPr>
      <a:endParaRPr lang="en-US"/>
    </a:p>
  </c:txPr>
  <c:externalData r:id="rId1">
    <c:autoUpdate val="0"/>
  </c:externalData>
  <c:userShapes r:id="rId2"/>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6224D94-F62A-41EA-8576-46D5CA3C60CF}" type="doc">
      <dgm:prSet loTypeId="urn:microsoft.com/office/officeart/2005/8/layout/chevron1" loCatId="process" qsTypeId="urn:microsoft.com/office/officeart/2005/8/quickstyle/simple4" qsCatId="simple" csTypeId="urn:microsoft.com/office/officeart/2005/8/colors/accent1_2" csCatId="accent1" phldr="1"/>
      <dgm:spPr/>
    </dgm:pt>
    <dgm:pt modelId="{5913C2EA-EC47-4BA6-978E-957F3FD46BE6}">
      <dgm:prSet phldrT="[Text]" custT="1"/>
      <dgm:spPr/>
      <dgm:t>
        <a:bodyPr/>
        <a:lstStyle/>
        <a:p>
          <a:r>
            <a:rPr lang="en-US" sz="1200" b="1" dirty="0">
              <a:latin typeface="Cambria" panose="02040503050406030204" pitchFamily="18" charset="0"/>
            </a:rPr>
            <a:t>Jan.</a:t>
          </a:r>
        </a:p>
      </dgm:t>
    </dgm:pt>
    <dgm:pt modelId="{6D1D58BD-72C0-4FD8-A972-776372E0284C}" type="parTrans" cxnId="{892B03D6-91A5-4FAA-9598-1C92941BBAC3}">
      <dgm:prSet/>
      <dgm:spPr/>
      <dgm:t>
        <a:bodyPr/>
        <a:lstStyle/>
        <a:p>
          <a:endParaRPr lang="en-US"/>
        </a:p>
      </dgm:t>
    </dgm:pt>
    <dgm:pt modelId="{6193B906-F4AD-4581-8E9E-50C17389C3BF}" type="sibTrans" cxnId="{892B03D6-91A5-4FAA-9598-1C92941BBAC3}">
      <dgm:prSet/>
      <dgm:spPr/>
      <dgm:t>
        <a:bodyPr/>
        <a:lstStyle/>
        <a:p>
          <a:endParaRPr lang="en-US"/>
        </a:p>
      </dgm:t>
    </dgm:pt>
    <dgm:pt modelId="{CA915A94-97AE-45BC-B917-1C6123F8D9AB}">
      <dgm:prSet phldrT="[Text]" custT="1"/>
      <dgm:spPr/>
      <dgm:t>
        <a:bodyPr/>
        <a:lstStyle/>
        <a:p>
          <a:r>
            <a:rPr lang="en-US" sz="1100" b="1" dirty="0">
              <a:solidFill>
                <a:schemeClr val="accent5"/>
              </a:solidFill>
              <a:latin typeface="Cambria" panose="02040503050406030204" pitchFamily="18" charset="0"/>
              <a:ea typeface="Cambria" charset="0"/>
              <a:cs typeface="Cambria" charset="0"/>
            </a:rPr>
            <a:t>Trinidad and Tobago IGF, 26 January</a:t>
          </a:r>
        </a:p>
      </dgm:t>
    </dgm:pt>
    <dgm:pt modelId="{769E319B-2FF4-4E89-8ECF-18A2B0207AFD}" type="parTrans" cxnId="{019C9535-2EBC-420E-BFD3-C0D2E58214CE}">
      <dgm:prSet/>
      <dgm:spPr/>
      <dgm:t>
        <a:bodyPr/>
        <a:lstStyle/>
        <a:p>
          <a:endParaRPr lang="en-US"/>
        </a:p>
      </dgm:t>
    </dgm:pt>
    <dgm:pt modelId="{993571BB-3EAC-4D27-9AB0-F21E558F9B78}" type="sibTrans" cxnId="{019C9535-2EBC-420E-BFD3-C0D2E58214CE}">
      <dgm:prSet/>
      <dgm:spPr/>
      <dgm:t>
        <a:bodyPr/>
        <a:lstStyle/>
        <a:p>
          <a:endParaRPr lang="en-US"/>
        </a:p>
      </dgm:t>
    </dgm:pt>
    <dgm:pt modelId="{ECAD85D6-9382-46CF-ACBE-7FA142D9A44A}">
      <dgm:prSet phldrT="[Text]" custT="1"/>
      <dgm:spPr/>
      <dgm:t>
        <a:bodyPr/>
        <a:lstStyle/>
        <a:p>
          <a:r>
            <a:rPr lang="en-US" sz="1200" b="1" dirty="0">
              <a:latin typeface="Cambria" panose="02040503050406030204" pitchFamily="18" charset="0"/>
            </a:rPr>
            <a:t>March</a:t>
          </a:r>
        </a:p>
      </dgm:t>
    </dgm:pt>
    <dgm:pt modelId="{64063963-575C-4AE0-969B-F60F2DF105D5}" type="parTrans" cxnId="{B42BD908-E84B-4F7A-902B-005F18AD2F01}">
      <dgm:prSet/>
      <dgm:spPr/>
      <dgm:t>
        <a:bodyPr/>
        <a:lstStyle/>
        <a:p>
          <a:endParaRPr lang="en-US"/>
        </a:p>
      </dgm:t>
    </dgm:pt>
    <dgm:pt modelId="{3CBA8848-BDB7-4F26-9C23-3694DC47DFF6}" type="sibTrans" cxnId="{B42BD908-E84B-4F7A-902B-005F18AD2F01}">
      <dgm:prSet/>
      <dgm:spPr/>
      <dgm:t>
        <a:bodyPr/>
        <a:lstStyle/>
        <a:p>
          <a:endParaRPr lang="en-US"/>
        </a:p>
      </dgm:t>
    </dgm:pt>
    <dgm:pt modelId="{32ACA351-CB76-4103-8B5A-7A7C8E1E7296}">
      <dgm:prSet phldrT="[Text]" custT="1"/>
      <dgm:spPr/>
      <dgm:t>
        <a:bodyPr/>
        <a:lstStyle/>
        <a:p>
          <a:r>
            <a:rPr lang="fr-CH" sz="1100" b="1" dirty="0">
              <a:solidFill>
                <a:schemeClr val="accent5"/>
              </a:solidFill>
              <a:latin typeface="Cambria" panose="02040503050406030204" pitchFamily="18" charset="0"/>
            </a:rPr>
            <a:t>Afghani-</a:t>
          </a:r>
          <a:br>
            <a:rPr lang="fr-CH" sz="1100" b="1" dirty="0">
              <a:solidFill>
                <a:schemeClr val="accent5"/>
              </a:solidFill>
              <a:latin typeface="Cambria" panose="02040503050406030204" pitchFamily="18" charset="0"/>
            </a:rPr>
          </a:br>
          <a:r>
            <a:rPr lang="fr-CH" sz="1100" b="1" dirty="0" err="1">
              <a:solidFill>
                <a:schemeClr val="accent5"/>
              </a:solidFill>
              <a:latin typeface="Cambria" panose="02040503050406030204" pitchFamily="18" charset="0"/>
            </a:rPr>
            <a:t>stan</a:t>
          </a:r>
          <a:r>
            <a:rPr lang="fr-CH" sz="1100" b="1" dirty="0">
              <a:solidFill>
                <a:schemeClr val="accent5"/>
              </a:solidFill>
              <a:latin typeface="Cambria" panose="02040503050406030204" pitchFamily="18" charset="0"/>
            </a:rPr>
            <a:t> IGF, 29-30 March</a:t>
          </a:r>
          <a:endParaRPr lang="en-US" sz="1100" b="1" dirty="0">
            <a:solidFill>
              <a:schemeClr val="accent5"/>
            </a:solidFill>
            <a:latin typeface="Cambria" panose="02040503050406030204" pitchFamily="18" charset="0"/>
          </a:endParaRPr>
        </a:p>
      </dgm:t>
    </dgm:pt>
    <dgm:pt modelId="{0B47A432-1750-4C66-A79B-AC7588C80653}" type="parTrans" cxnId="{341CC7E8-E60A-4CDC-AA00-15FA721C7AEE}">
      <dgm:prSet/>
      <dgm:spPr/>
      <dgm:t>
        <a:bodyPr/>
        <a:lstStyle/>
        <a:p>
          <a:endParaRPr lang="en-US"/>
        </a:p>
      </dgm:t>
    </dgm:pt>
    <dgm:pt modelId="{74F673A6-2BEC-4750-9F77-53FA3261408D}" type="sibTrans" cxnId="{341CC7E8-E60A-4CDC-AA00-15FA721C7AEE}">
      <dgm:prSet/>
      <dgm:spPr/>
      <dgm:t>
        <a:bodyPr/>
        <a:lstStyle/>
        <a:p>
          <a:endParaRPr lang="en-US"/>
        </a:p>
      </dgm:t>
    </dgm:pt>
    <dgm:pt modelId="{9C9D7BC8-FCC3-423E-B886-2AF307A3A1CB}">
      <dgm:prSet phldrT="[Text]" custT="1"/>
      <dgm:spPr/>
      <dgm:t>
        <a:bodyPr/>
        <a:lstStyle/>
        <a:p>
          <a:r>
            <a:rPr lang="en-US" sz="1200" b="1" dirty="0">
              <a:latin typeface="Cambria" panose="02040503050406030204" pitchFamily="18" charset="0"/>
            </a:rPr>
            <a:t>April</a:t>
          </a:r>
        </a:p>
      </dgm:t>
    </dgm:pt>
    <dgm:pt modelId="{2CDFB1CB-9203-4C2B-8819-6E7FCEE0DF1C}" type="parTrans" cxnId="{FABB8A99-CC5D-4C15-855C-D422518BF081}">
      <dgm:prSet/>
      <dgm:spPr/>
      <dgm:t>
        <a:bodyPr/>
        <a:lstStyle/>
        <a:p>
          <a:endParaRPr lang="en-US"/>
        </a:p>
      </dgm:t>
    </dgm:pt>
    <dgm:pt modelId="{9CDCE0BE-2803-4B56-93FA-DD70706DEA25}" type="sibTrans" cxnId="{FABB8A99-CC5D-4C15-855C-D422518BF081}">
      <dgm:prSet/>
      <dgm:spPr/>
      <dgm:t>
        <a:bodyPr/>
        <a:lstStyle/>
        <a:p>
          <a:endParaRPr lang="en-US"/>
        </a:p>
      </dgm:t>
    </dgm:pt>
    <dgm:pt modelId="{006AF7DC-4258-4CB1-9A08-7C20E9827DA2}">
      <dgm:prSet phldrT="[Text]" custT="1"/>
      <dgm:spPr/>
      <dgm:t>
        <a:bodyPr/>
        <a:lstStyle/>
        <a:p>
          <a:r>
            <a:rPr lang="en-US" sz="1100" b="1" dirty="0">
              <a:solidFill>
                <a:schemeClr val="accent5"/>
              </a:solidFill>
              <a:latin typeface="Cambria" panose="02040503050406030204" pitchFamily="18" charset="0"/>
            </a:rPr>
            <a:t>Russia IGF, 7 April</a:t>
          </a:r>
          <a:br>
            <a:rPr lang="en-US" sz="1100" b="1" dirty="0">
              <a:solidFill>
                <a:schemeClr val="accent5"/>
              </a:solidFill>
              <a:latin typeface="Cambria" panose="02040503050406030204" pitchFamily="18" charset="0"/>
            </a:rPr>
          </a:br>
          <a:endParaRPr lang="en-US" sz="1100" b="1" dirty="0">
            <a:solidFill>
              <a:schemeClr val="accent5"/>
            </a:solidFill>
            <a:latin typeface="Cambria" panose="02040503050406030204" pitchFamily="18" charset="0"/>
          </a:endParaRPr>
        </a:p>
      </dgm:t>
    </dgm:pt>
    <dgm:pt modelId="{F80BA939-AEB1-4ABB-BC56-0F0CFF4B4D0A}" type="parTrans" cxnId="{41DB5352-BC29-41DA-84E6-701E21C3533F}">
      <dgm:prSet/>
      <dgm:spPr/>
      <dgm:t>
        <a:bodyPr/>
        <a:lstStyle/>
        <a:p>
          <a:endParaRPr lang="en-US"/>
        </a:p>
      </dgm:t>
    </dgm:pt>
    <dgm:pt modelId="{4A6F436B-6C7E-4B22-80CB-67F084B19D77}" type="sibTrans" cxnId="{41DB5352-BC29-41DA-84E6-701E21C3533F}">
      <dgm:prSet/>
      <dgm:spPr/>
      <dgm:t>
        <a:bodyPr/>
        <a:lstStyle/>
        <a:p>
          <a:endParaRPr lang="en-US"/>
        </a:p>
      </dgm:t>
    </dgm:pt>
    <dgm:pt modelId="{815D8152-0EFF-4F25-8349-586BF82ABF4C}">
      <dgm:prSet phldrT="[Text]" custT="1"/>
      <dgm:spPr/>
      <dgm:t>
        <a:bodyPr/>
        <a:lstStyle/>
        <a:p>
          <a:r>
            <a:rPr lang="en-US" sz="1200" b="1" dirty="0">
              <a:latin typeface="Cambria" panose="02040503050406030204" pitchFamily="18" charset="0"/>
            </a:rPr>
            <a:t>May</a:t>
          </a:r>
        </a:p>
      </dgm:t>
    </dgm:pt>
    <dgm:pt modelId="{B423F2B8-1AD0-4E48-A78A-FDD544D36CB2}" type="parTrans" cxnId="{7E3ECEF0-ACB3-4E7F-98FA-854488874E46}">
      <dgm:prSet/>
      <dgm:spPr/>
      <dgm:t>
        <a:bodyPr/>
        <a:lstStyle/>
        <a:p>
          <a:endParaRPr lang="en-US"/>
        </a:p>
      </dgm:t>
    </dgm:pt>
    <dgm:pt modelId="{12AE6CDE-0074-4903-9B79-C25FB8770CF4}" type="sibTrans" cxnId="{7E3ECEF0-ACB3-4E7F-98FA-854488874E46}">
      <dgm:prSet/>
      <dgm:spPr/>
      <dgm:t>
        <a:bodyPr/>
        <a:lstStyle/>
        <a:p>
          <a:endParaRPr lang="en-US"/>
        </a:p>
      </dgm:t>
    </dgm:pt>
    <dgm:pt modelId="{3439D026-9E7E-4383-BC74-EFC85FFDA252}">
      <dgm:prSet phldrT="[Text]" custT="1"/>
      <dgm:spPr/>
      <dgm:t>
        <a:bodyPr/>
        <a:lstStyle/>
        <a:p>
          <a:r>
            <a:rPr lang="en-US" sz="1100" b="1" dirty="0">
              <a:solidFill>
                <a:schemeClr val="accent5"/>
              </a:solidFill>
              <a:latin typeface="Cambria" panose="02040503050406030204" pitchFamily="18" charset="0"/>
            </a:rPr>
            <a:t>Belarus IGF, 16 May</a:t>
          </a:r>
          <a:br>
            <a:rPr lang="en-US" sz="1100" b="1" dirty="0">
              <a:solidFill>
                <a:schemeClr val="accent5"/>
              </a:solidFill>
              <a:latin typeface="Cambria" panose="02040503050406030204" pitchFamily="18" charset="0"/>
            </a:rPr>
          </a:br>
          <a:endParaRPr lang="en-US" sz="1100" b="1" dirty="0">
            <a:solidFill>
              <a:schemeClr val="accent5"/>
            </a:solidFill>
            <a:latin typeface="Cambria" panose="02040503050406030204" pitchFamily="18" charset="0"/>
          </a:endParaRPr>
        </a:p>
      </dgm:t>
    </dgm:pt>
    <dgm:pt modelId="{495DACF4-E2C8-4045-BC21-5C495A7D8735}" type="parTrans" cxnId="{8BA9B514-4B66-424E-A27C-76FB43E3A738}">
      <dgm:prSet/>
      <dgm:spPr/>
      <dgm:t>
        <a:bodyPr/>
        <a:lstStyle/>
        <a:p>
          <a:endParaRPr lang="en-US"/>
        </a:p>
      </dgm:t>
    </dgm:pt>
    <dgm:pt modelId="{D0DAE8FD-92B5-4685-BCA0-074B06A5C821}" type="sibTrans" cxnId="{8BA9B514-4B66-424E-A27C-76FB43E3A738}">
      <dgm:prSet/>
      <dgm:spPr/>
      <dgm:t>
        <a:bodyPr/>
        <a:lstStyle/>
        <a:p>
          <a:endParaRPr lang="en-US"/>
        </a:p>
      </dgm:t>
    </dgm:pt>
    <dgm:pt modelId="{39061A19-A3CA-4EF4-9499-427A08651700}">
      <dgm:prSet phldrT="[Text]" custT="1"/>
      <dgm:spPr/>
      <dgm:t>
        <a:bodyPr/>
        <a:lstStyle/>
        <a:p>
          <a:r>
            <a:rPr lang="en-US" sz="1200" b="1" dirty="0">
              <a:latin typeface="Cambria" panose="02040503050406030204" pitchFamily="18" charset="0"/>
            </a:rPr>
            <a:t>June</a:t>
          </a:r>
        </a:p>
      </dgm:t>
    </dgm:pt>
    <dgm:pt modelId="{129A94F4-0CA8-4879-9334-07CB4708F19F}" type="parTrans" cxnId="{72293AE2-71F0-42CF-A66C-3CF5375B1639}">
      <dgm:prSet/>
      <dgm:spPr/>
      <dgm:t>
        <a:bodyPr/>
        <a:lstStyle/>
        <a:p>
          <a:endParaRPr lang="en-US"/>
        </a:p>
      </dgm:t>
    </dgm:pt>
    <dgm:pt modelId="{78B37835-2256-43A6-8E20-E8B52CBF29FE}" type="sibTrans" cxnId="{72293AE2-71F0-42CF-A66C-3CF5375B1639}">
      <dgm:prSet/>
      <dgm:spPr/>
      <dgm:t>
        <a:bodyPr/>
        <a:lstStyle/>
        <a:p>
          <a:endParaRPr lang="en-US"/>
        </a:p>
      </dgm:t>
    </dgm:pt>
    <dgm:pt modelId="{0708F9D7-D7A6-4B2F-AB0B-1722AE4657E2}">
      <dgm:prSet phldrT="[Text]" custT="1"/>
      <dgm:spPr/>
      <dgm:t>
        <a:bodyPr/>
        <a:lstStyle/>
        <a:p>
          <a:r>
            <a:rPr lang="en-US" sz="1100" b="1" dirty="0" err="1">
              <a:solidFill>
                <a:srgbClr val="C00000"/>
              </a:solidFill>
              <a:latin typeface="Cambria" panose="02040503050406030204" pitchFamily="18" charset="0"/>
            </a:rPr>
            <a:t>EuroDIG</a:t>
          </a:r>
          <a:r>
            <a:rPr lang="en-US" sz="1100" b="1" dirty="0">
              <a:solidFill>
                <a:srgbClr val="C00000"/>
              </a:solidFill>
              <a:latin typeface="Cambria" panose="02040503050406030204" pitchFamily="18" charset="0"/>
            </a:rPr>
            <a:t>,  6-7 June Estonia</a:t>
          </a:r>
          <a:r>
            <a:rPr lang="en-US" sz="1100" b="1" dirty="0">
              <a:solidFill>
                <a:schemeClr val="accent6">
                  <a:lumMod val="50000"/>
                </a:schemeClr>
              </a:solidFill>
              <a:latin typeface="Cambria" panose="02040503050406030204" pitchFamily="18" charset="0"/>
            </a:rPr>
            <a:t/>
          </a:r>
          <a:br>
            <a:rPr lang="en-US" sz="1100" b="1" dirty="0">
              <a:solidFill>
                <a:schemeClr val="accent6">
                  <a:lumMod val="50000"/>
                </a:schemeClr>
              </a:solidFill>
              <a:latin typeface="Cambria" panose="02040503050406030204" pitchFamily="18" charset="0"/>
            </a:rPr>
          </a:br>
          <a:endParaRPr lang="en-US" sz="1100" b="1" dirty="0">
            <a:solidFill>
              <a:schemeClr val="accent6">
                <a:lumMod val="50000"/>
              </a:schemeClr>
            </a:solidFill>
            <a:latin typeface="Cambria" panose="02040503050406030204" pitchFamily="18" charset="0"/>
          </a:endParaRPr>
        </a:p>
      </dgm:t>
    </dgm:pt>
    <dgm:pt modelId="{17C98F1D-A523-4961-B747-A5D3313763B4}" type="parTrans" cxnId="{223B5527-89EB-4E74-ACAF-B1DB0849E284}">
      <dgm:prSet/>
      <dgm:spPr/>
      <dgm:t>
        <a:bodyPr/>
        <a:lstStyle/>
        <a:p>
          <a:endParaRPr lang="en-US"/>
        </a:p>
      </dgm:t>
    </dgm:pt>
    <dgm:pt modelId="{63B5D40F-91B5-407C-B7B4-8A65C49A030F}" type="sibTrans" cxnId="{223B5527-89EB-4E74-ACAF-B1DB0849E284}">
      <dgm:prSet/>
      <dgm:spPr/>
      <dgm:t>
        <a:bodyPr/>
        <a:lstStyle/>
        <a:p>
          <a:endParaRPr lang="en-US"/>
        </a:p>
      </dgm:t>
    </dgm:pt>
    <dgm:pt modelId="{F658363D-B147-054C-93AE-5E7929013EE3}">
      <dgm:prSet custT="1"/>
      <dgm:spPr/>
      <dgm:t>
        <a:bodyPr/>
        <a:lstStyle/>
        <a:p>
          <a:r>
            <a:rPr lang="en-US" sz="1200" b="1" dirty="0">
              <a:latin typeface="Cambria" panose="02040503050406030204" pitchFamily="18" charset="0"/>
            </a:rPr>
            <a:t>July</a:t>
          </a:r>
        </a:p>
      </dgm:t>
    </dgm:pt>
    <dgm:pt modelId="{BCD24747-3E3F-7F47-8917-136343FEFB23}" type="parTrans" cxnId="{F27781AF-2FA0-404C-9144-0185CEFB7984}">
      <dgm:prSet/>
      <dgm:spPr/>
      <dgm:t>
        <a:bodyPr/>
        <a:lstStyle/>
        <a:p>
          <a:endParaRPr lang="en-US"/>
        </a:p>
      </dgm:t>
    </dgm:pt>
    <dgm:pt modelId="{D8ADBFEC-1B32-404B-881E-33C508A37D28}" type="sibTrans" cxnId="{F27781AF-2FA0-404C-9144-0185CEFB7984}">
      <dgm:prSet/>
      <dgm:spPr/>
      <dgm:t>
        <a:bodyPr/>
        <a:lstStyle/>
        <a:p>
          <a:endParaRPr lang="en-US"/>
        </a:p>
      </dgm:t>
    </dgm:pt>
    <dgm:pt modelId="{D2307F92-9DB2-6E49-BC13-49FA87507317}">
      <dgm:prSet custT="1"/>
      <dgm:spPr/>
      <dgm:t>
        <a:bodyPr/>
        <a:lstStyle/>
        <a:p>
          <a:r>
            <a:rPr lang="en-US" sz="1200" b="1" dirty="0">
              <a:latin typeface="Cambria" panose="02040503050406030204" pitchFamily="18" charset="0"/>
            </a:rPr>
            <a:t>Sep.</a:t>
          </a:r>
        </a:p>
      </dgm:t>
    </dgm:pt>
    <dgm:pt modelId="{C2910D3A-8F7D-9448-969A-565FA8FF30AB}" type="parTrans" cxnId="{F02B085F-D6A2-0545-81CE-81F199A00B21}">
      <dgm:prSet/>
      <dgm:spPr/>
      <dgm:t>
        <a:bodyPr/>
        <a:lstStyle/>
        <a:p>
          <a:endParaRPr lang="en-US"/>
        </a:p>
      </dgm:t>
    </dgm:pt>
    <dgm:pt modelId="{0AE5143A-B33E-5049-8A0B-0FDA49E1414D}" type="sibTrans" cxnId="{F02B085F-D6A2-0545-81CE-81F199A00B21}">
      <dgm:prSet/>
      <dgm:spPr/>
      <dgm:t>
        <a:bodyPr/>
        <a:lstStyle/>
        <a:p>
          <a:endParaRPr lang="en-US"/>
        </a:p>
      </dgm:t>
    </dgm:pt>
    <dgm:pt modelId="{ADF07537-051D-9040-A135-89E27F62DEE4}">
      <dgm:prSet custT="1"/>
      <dgm:spPr/>
      <dgm:t>
        <a:bodyPr/>
        <a:lstStyle/>
        <a:p>
          <a:r>
            <a:rPr lang="en-US" sz="1200" b="1" dirty="0">
              <a:latin typeface="Cambria" panose="02040503050406030204" pitchFamily="18" charset="0"/>
            </a:rPr>
            <a:t>Oct.</a:t>
          </a:r>
        </a:p>
      </dgm:t>
    </dgm:pt>
    <dgm:pt modelId="{4790D9CB-5134-624F-9A63-7E28E7DAE3D3}" type="parTrans" cxnId="{7BD8E126-90E7-5E40-A7CD-F0CFF7F59B73}">
      <dgm:prSet/>
      <dgm:spPr/>
      <dgm:t>
        <a:bodyPr/>
        <a:lstStyle/>
        <a:p>
          <a:endParaRPr lang="en-US"/>
        </a:p>
      </dgm:t>
    </dgm:pt>
    <dgm:pt modelId="{4EA9C91B-F0AE-A447-9BDD-A38BFC6F94DB}" type="sibTrans" cxnId="{7BD8E126-90E7-5E40-A7CD-F0CFF7F59B73}">
      <dgm:prSet/>
      <dgm:spPr/>
      <dgm:t>
        <a:bodyPr/>
        <a:lstStyle/>
        <a:p>
          <a:endParaRPr lang="en-US"/>
        </a:p>
      </dgm:t>
    </dgm:pt>
    <dgm:pt modelId="{31C22D6A-410F-3244-BC8E-F87CE2E7A38E}">
      <dgm:prSet custT="1"/>
      <dgm:spPr/>
      <dgm:t>
        <a:bodyPr/>
        <a:lstStyle/>
        <a:p>
          <a:r>
            <a:rPr lang="en-US" sz="1200" b="1" dirty="0">
              <a:latin typeface="Cambria" panose="02040503050406030204" pitchFamily="18" charset="0"/>
            </a:rPr>
            <a:t>Nov.</a:t>
          </a:r>
        </a:p>
      </dgm:t>
    </dgm:pt>
    <dgm:pt modelId="{B8D15F45-94D3-9F40-AC29-727744C0881E}" type="parTrans" cxnId="{76DE9EA4-20FB-7E4D-B0CB-1AF8BDA6974F}">
      <dgm:prSet/>
      <dgm:spPr/>
      <dgm:t>
        <a:bodyPr/>
        <a:lstStyle/>
        <a:p>
          <a:endParaRPr lang="en-US"/>
        </a:p>
      </dgm:t>
    </dgm:pt>
    <dgm:pt modelId="{5CA63B47-7308-6947-97B9-6E60EA270692}" type="sibTrans" cxnId="{76DE9EA4-20FB-7E4D-B0CB-1AF8BDA6974F}">
      <dgm:prSet/>
      <dgm:spPr/>
      <dgm:t>
        <a:bodyPr/>
        <a:lstStyle/>
        <a:p>
          <a:endParaRPr lang="en-US"/>
        </a:p>
      </dgm:t>
    </dgm:pt>
    <dgm:pt modelId="{54098EBE-2650-5546-A9D7-FA4DC51F7723}">
      <dgm:prSet custT="1"/>
      <dgm:spPr/>
      <dgm:t>
        <a:bodyPr/>
        <a:lstStyle/>
        <a:p>
          <a:r>
            <a:rPr lang="en-US" sz="1200" b="1" dirty="0">
              <a:latin typeface="Cambria" panose="02040503050406030204" pitchFamily="18" charset="0"/>
            </a:rPr>
            <a:t>Dec</a:t>
          </a:r>
        </a:p>
      </dgm:t>
    </dgm:pt>
    <dgm:pt modelId="{BFE5A34F-3D95-B44F-9FB0-B413B7BAF32D}" type="parTrans" cxnId="{07D34D20-B4A3-AF4D-A67B-EAB36F13DF07}">
      <dgm:prSet/>
      <dgm:spPr/>
      <dgm:t>
        <a:bodyPr/>
        <a:lstStyle/>
        <a:p>
          <a:endParaRPr lang="en-US"/>
        </a:p>
      </dgm:t>
    </dgm:pt>
    <dgm:pt modelId="{41B2683E-D2D4-2349-BD59-B5DD16A85B24}" type="sibTrans" cxnId="{07D34D20-B4A3-AF4D-A67B-EAB36F13DF07}">
      <dgm:prSet/>
      <dgm:spPr/>
      <dgm:t>
        <a:bodyPr/>
        <a:lstStyle/>
        <a:p>
          <a:endParaRPr lang="en-US"/>
        </a:p>
      </dgm:t>
    </dgm:pt>
    <dgm:pt modelId="{3FF1516C-BDA1-4E38-9A25-F86FF8D87500}">
      <dgm:prSet phldrT="[Text]" custT="1"/>
      <dgm:spPr/>
      <dgm:t>
        <a:bodyPr/>
        <a:lstStyle/>
        <a:p>
          <a:r>
            <a:rPr lang="en-US" sz="1100" b="1" dirty="0">
              <a:solidFill>
                <a:srgbClr val="C00000"/>
              </a:solidFill>
              <a:latin typeface="Cambria" panose="02040503050406030204" pitchFamily="18" charset="0"/>
            </a:rPr>
            <a:t>Central Africa IGF, 10-11 April, Republic of the Congo</a:t>
          </a:r>
          <a:r>
            <a:rPr lang="en-US" sz="1100" b="1" dirty="0">
              <a:solidFill>
                <a:schemeClr val="accent6">
                  <a:lumMod val="50000"/>
                </a:schemeClr>
              </a:solidFill>
              <a:latin typeface="Cambria" panose="02040503050406030204" pitchFamily="18" charset="0"/>
            </a:rPr>
            <a:t/>
          </a:r>
          <a:br>
            <a:rPr lang="en-US" sz="1100" b="1" dirty="0">
              <a:solidFill>
                <a:schemeClr val="accent6">
                  <a:lumMod val="50000"/>
                </a:schemeClr>
              </a:solidFill>
              <a:latin typeface="Cambria" panose="02040503050406030204" pitchFamily="18" charset="0"/>
            </a:rPr>
          </a:br>
          <a:endParaRPr lang="en-US" sz="1100" b="1" dirty="0">
            <a:solidFill>
              <a:schemeClr val="accent6">
                <a:lumMod val="50000"/>
              </a:schemeClr>
            </a:solidFill>
            <a:latin typeface="Cambria" panose="02040503050406030204" pitchFamily="18" charset="0"/>
          </a:endParaRPr>
        </a:p>
      </dgm:t>
    </dgm:pt>
    <dgm:pt modelId="{39DCE3AB-3FA8-486A-95F9-57C65C315287}" type="parTrans" cxnId="{8C0C3E92-831F-49AC-B7CD-A5843F669B87}">
      <dgm:prSet/>
      <dgm:spPr/>
      <dgm:t>
        <a:bodyPr/>
        <a:lstStyle/>
        <a:p>
          <a:endParaRPr lang="en-US"/>
        </a:p>
      </dgm:t>
    </dgm:pt>
    <dgm:pt modelId="{F333B688-73EC-4BDF-8FCE-8BB8125C21B4}" type="sibTrans" cxnId="{8C0C3E92-831F-49AC-B7CD-A5843F669B87}">
      <dgm:prSet/>
      <dgm:spPr/>
      <dgm:t>
        <a:bodyPr/>
        <a:lstStyle/>
        <a:p>
          <a:endParaRPr lang="en-US"/>
        </a:p>
      </dgm:t>
    </dgm:pt>
    <dgm:pt modelId="{31D575D1-79D4-4D8A-926A-8B41307F7E4A}">
      <dgm:prSet phldrT="[Text]" custT="1"/>
      <dgm:spPr/>
      <dgm:t>
        <a:bodyPr/>
        <a:lstStyle/>
        <a:p>
          <a:r>
            <a:rPr lang="en-US" sz="1100" b="1" dirty="0">
              <a:solidFill>
                <a:schemeClr val="accent5"/>
              </a:solidFill>
              <a:latin typeface="Cambria" panose="02040503050406030204" pitchFamily="18" charset="0"/>
            </a:rPr>
            <a:t>Panama IGF, 25 April</a:t>
          </a:r>
          <a:br>
            <a:rPr lang="en-US" sz="1100" b="1" dirty="0">
              <a:solidFill>
                <a:schemeClr val="accent5"/>
              </a:solidFill>
              <a:latin typeface="Cambria" panose="02040503050406030204" pitchFamily="18" charset="0"/>
            </a:rPr>
          </a:br>
          <a:endParaRPr lang="en-US" sz="1100" b="1" dirty="0">
            <a:solidFill>
              <a:schemeClr val="accent5"/>
            </a:solidFill>
            <a:latin typeface="Cambria" panose="02040503050406030204" pitchFamily="18" charset="0"/>
          </a:endParaRPr>
        </a:p>
      </dgm:t>
    </dgm:pt>
    <dgm:pt modelId="{BF43BBAA-1435-4A77-8B85-A27F46B8F33B}" type="parTrans" cxnId="{EC24CF08-0317-442F-AF2B-8F566948B96B}">
      <dgm:prSet/>
      <dgm:spPr/>
      <dgm:t>
        <a:bodyPr/>
        <a:lstStyle/>
        <a:p>
          <a:endParaRPr lang="en-US"/>
        </a:p>
      </dgm:t>
    </dgm:pt>
    <dgm:pt modelId="{60F5C19E-2931-44D3-9B39-C045158418CA}" type="sibTrans" cxnId="{EC24CF08-0317-442F-AF2B-8F566948B96B}">
      <dgm:prSet/>
      <dgm:spPr/>
      <dgm:t>
        <a:bodyPr/>
        <a:lstStyle/>
        <a:p>
          <a:endParaRPr lang="en-US"/>
        </a:p>
      </dgm:t>
    </dgm:pt>
    <dgm:pt modelId="{6C617875-7EC2-447E-871F-FBE87C8C2FDF}">
      <dgm:prSet phldrT="[Text]" custT="1"/>
      <dgm:spPr/>
      <dgm:t>
        <a:bodyPr/>
        <a:lstStyle/>
        <a:p>
          <a:r>
            <a:rPr lang="en-US" sz="1100" b="1" dirty="0">
              <a:solidFill>
                <a:schemeClr val="accent5"/>
              </a:solidFill>
              <a:latin typeface="Cambria" panose="02040503050406030204" pitchFamily="18" charset="0"/>
            </a:rPr>
            <a:t>Finland IGF, 26 April</a:t>
          </a:r>
        </a:p>
      </dgm:t>
    </dgm:pt>
    <dgm:pt modelId="{441B5551-895B-416F-9A37-FC33C4F132E2}" type="parTrans" cxnId="{415EEDB2-F86C-47E2-8A8F-E73BA0156AFF}">
      <dgm:prSet/>
      <dgm:spPr/>
      <dgm:t>
        <a:bodyPr/>
        <a:lstStyle/>
        <a:p>
          <a:endParaRPr lang="en-US"/>
        </a:p>
      </dgm:t>
    </dgm:pt>
    <dgm:pt modelId="{309C5426-CBF5-4FE6-B628-ED9ABAFCAC12}" type="sibTrans" cxnId="{415EEDB2-F86C-47E2-8A8F-E73BA0156AFF}">
      <dgm:prSet/>
      <dgm:spPr/>
      <dgm:t>
        <a:bodyPr/>
        <a:lstStyle/>
        <a:p>
          <a:endParaRPr lang="en-US"/>
        </a:p>
      </dgm:t>
    </dgm:pt>
    <dgm:pt modelId="{8BFB9543-5182-4887-8201-AE66B137E03D}">
      <dgm:prSet phldrT="[Text]" custT="1"/>
      <dgm:spPr/>
      <dgm:t>
        <a:bodyPr/>
        <a:lstStyle/>
        <a:p>
          <a:r>
            <a:rPr lang="en-US" sz="1100" b="1" dirty="0">
              <a:solidFill>
                <a:schemeClr val="accent5"/>
              </a:solidFill>
              <a:latin typeface="Cambria" panose="02040503050406030204" pitchFamily="18" charset="0"/>
            </a:rPr>
            <a:t>Croatia IGF, 16 May</a:t>
          </a:r>
          <a:br>
            <a:rPr lang="en-US" sz="1100" b="1" dirty="0">
              <a:solidFill>
                <a:schemeClr val="accent5"/>
              </a:solidFill>
              <a:latin typeface="Cambria" panose="02040503050406030204" pitchFamily="18" charset="0"/>
            </a:rPr>
          </a:br>
          <a:endParaRPr lang="en-US" sz="1100" b="1" dirty="0">
            <a:solidFill>
              <a:schemeClr val="accent5"/>
            </a:solidFill>
            <a:latin typeface="Cambria" panose="02040503050406030204" pitchFamily="18" charset="0"/>
          </a:endParaRPr>
        </a:p>
      </dgm:t>
    </dgm:pt>
    <dgm:pt modelId="{0944717B-2E55-489F-A137-4309D67B1C63}" type="parTrans" cxnId="{DB5F3F85-9AD8-4D63-A6F8-2C8F43D90AA2}">
      <dgm:prSet/>
      <dgm:spPr/>
      <dgm:t>
        <a:bodyPr/>
        <a:lstStyle/>
        <a:p>
          <a:endParaRPr lang="en-US"/>
        </a:p>
      </dgm:t>
    </dgm:pt>
    <dgm:pt modelId="{C69424F2-472C-441E-8BC1-7BBEF1AAD905}" type="sibTrans" cxnId="{DB5F3F85-9AD8-4D63-A6F8-2C8F43D90AA2}">
      <dgm:prSet/>
      <dgm:spPr/>
      <dgm:t>
        <a:bodyPr/>
        <a:lstStyle/>
        <a:p>
          <a:endParaRPr lang="en-US"/>
        </a:p>
      </dgm:t>
    </dgm:pt>
    <dgm:pt modelId="{B2B66EE0-6B7C-4CA8-964A-15F45904B3B8}">
      <dgm:prSet phldrT="[Text]" custT="1"/>
      <dgm:spPr/>
      <dgm:t>
        <a:bodyPr/>
        <a:lstStyle/>
        <a:p>
          <a:r>
            <a:rPr lang="en-US" sz="1100" b="1" dirty="0">
              <a:solidFill>
                <a:schemeClr val="accent5"/>
              </a:solidFill>
              <a:latin typeface="Cambria" panose="02040503050406030204" pitchFamily="18" charset="0"/>
            </a:rPr>
            <a:t>Sri Lanka IGF, 16-18 May</a:t>
          </a:r>
          <a:br>
            <a:rPr lang="en-US" sz="1100" b="1" dirty="0">
              <a:solidFill>
                <a:schemeClr val="accent5"/>
              </a:solidFill>
              <a:latin typeface="Cambria" panose="02040503050406030204" pitchFamily="18" charset="0"/>
            </a:rPr>
          </a:br>
          <a:endParaRPr lang="en-US" sz="1100" b="1" dirty="0">
            <a:solidFill>
              <a:schemeClr val="accent5"/>
            </a:solidFill>
            <a:latin typeface="Cambria" panose="02040503050406030204" pitchFamily="18" charset="0"/>
          </a:endParaRPr>
        </a:p>
      </dgm:t>
    </dgm:pt>
    <dgm:pt modelId="{BABBD057-7E4C-4347-8D09-EC42E2EC449B}" type="parTrans" cxnId="{C798655C-5537-41AA-9809-3ADE62F1877B}">
      <dgm:prSet/>
      <dgm:spPr/>
      <dgm:t>
        <a:bodyPr/>
        <a:lstStyle/>
        <a:p>
          <a:endParaRPr lang="en-US"/>
        </a:p>
      </dgm:t>
    </dgm:pt>
    <dgm:pt modelId="{EBA5E9DB-F822-4EDA-9F84-D58F3BB1E98E}" type="sibTrans" cxnId="{C798655C-5537-41AA-9809-3ADE62F1877B}">
      <dgm:prSet/>
      <dgm:spPr/>
      <dgm:t>
        <a:bodyPr/>
        <a:lstStyle/>
        <a:p>
          <a:endParaRPr lang="en-US"/>
        </a:p>
      </dgm:t>
    </dgm:pt>
    <dgm:pt modelId="{90FFB65A-8ADA-4409-B769-AA2A5AC38C7C}">
      <dgm:prSet phldrT="[Text]" custT="1"/>
      <dgm:spPr/>
      <dgm:t>
        <a:bodyPr/>
        <a:lstStyle/>
        <a:p>
          <a:r>
            <a:rPr lang="en-US" sz="1100" b="1" dirty="0">
              <a:solidFill>
                <a:srgbClr val="C00000"/>
              </a:solidFill>
              <a:latin typeface="Cambria" panose="02040503050406030204" pitchFamily="18" charset="0"/>
            </a:rPr>
            <a:t>Pacific IGF, Vanuatu 17-18 May</a:t>
          </a:r>
          <a:r>
            <a:rPr lang="en-US" sz="1100" b="1" dirty="0">
              <a:solidFill>
                <a:schemeClr val="accent6">
                  <a:lumMod val="50000"/>
                </a:schemeClr>
              </a:solidFill>
              <a:latin typeface="Cambria" panose="02040503050406030204" pitchFamily="18" charset="0"/>
            </a:rPr>
            <a:t/>
          </a:r>
          <a:br>
            <a:rPr lang="en-US" sz="1100" b="1" dirty="0">
              <a:solidFill>
                <a:schemeClr val="accent6">
                  <a:lumMod val="50000"/>
                </a:schemeClr>
              </a:solidFill>
              <a:latin typeface="Cambria" panose="02040503050406030204" pitchFamily="18" charset="0"/>
            </a:rPr>
          </a:br>
          <a:endParaRPr lang="en-US" sz="1100" b="1" dirty="0">
            <a:solidFill>
              <a:schemeClr val="accent6">
                <a:lumMod val="50000"/>
              </a:schemeClr>
            </a:solidFill>
            <a:latin typeface="Cambria" panose="02040503050406030204" pitchFamily="18" charset="0"/>
          </a:endParaRPr>
        </a:p>
      </dgm:t>
    </dgm:pt>
    <dgm:pt modelId="{1388E459-BC80-4F7E-B927-86E023740D29}" type="parTrans" cxnId="{9D9B7BAF-3B29-4B96-A6A9-65E1BE48071F}">
      <dgm:prSet/>
      <dgm:spPr/>
      <dgm:t>
        <a:bodyPr/>
        <a:lstStyle/>
        <a:p>
          <a:endParaRPr lang="en-US"/>
        </a:p>
      </dgm:t>
    </dgm:pt>
    <dgm:pt modelId="{3DD26DAD-2812-4B00-97A0-9435B55ADC30}" type="sibTrans" cxnId="{9D9B7BAF-3B29-4B96-A6A9-65E1BE48071F}">
      <dgm:prSet/>
      <dgm:spPr/>
      <dgm:t>
        <a:bodyPr/>
        <a:lstStyle/>
        <a:p>
          <a:endParaRPr lang="en-US"/>
        </a:p>
      </dgm:t>
    </dgm:pt>
    <dgm:pt modelId="{C6B521D6-E16F-408D-8439-92C9422E7F89}">
      <dgm:prSet phldrT="[Text]" custT="1"/>
      <dgm:spPr/>
      <dgm:t>
        <a:bodyPr/>
        <a:lstStyle/>
        <a:p>
          <a:r>
            <a:rPr lang="en-US" sz="1100" b="1" dirty="0">
              <a:solidFill>
                <a:schemeClr val="accent5"/>
              </a:solidFill>
              <a:latin typeface="Cambria" panose="02040503050406030204" pitchFamily="18" charset="0"/>
            </a:rPr>
            <a:t>Senegal IGF, 18 May</a:t>
          </a:r>
          <a:br>
            <a:rPr lang="en-US" sz="1100" b="1" dirty="0">
              <a:solidFill>
                <a:schemeClr val="accent5"/>
              </a:solidFill>
              <a:latin typeface="Cambria" panose="02040503050406030204" pitchFamily="18" charset="0"/>
            </a:rPr>
          </a:br>
          <a:endParaRPr lang="en-US" sz="1100" b="1" dirty="0">
            <a:solidFill>
              <a:schemeClr val="accent5"/>
            </a:solidFill>
            <a:latin typeface="Cambria" panose="02040503050406030204" pitchFamily="18" charset="0"/>
          </a:endParaRPr>
        </a:p>
      </dgm:t>
    </dgm:pt>
    <dgm:pt modelId="{5113B22A-FBFA-46B0-8167-A7C7C5C5298D}" type="parTrans" cxnId="{7FC8978B-6918-47D9-BDC2-A8DDD7872168}">
      <dgm:prSet/>
      <dgm:spPr/>
      <dgm:t>
        <a:bodyPr/>
        <a:lstStyle/>
        <a:p>
          <a:endParaRPr lang="en-US"/>
        </a:p>
      </dgm:t>
    </dgm:pt>
    <dgm:pt modelId="{4B174E13-A80B-4B8E-AF04-D87C0C50EE11}" type="sibTrans" cxnId="{7FC8978B-6918-47D9-BDC2-A8DDD7872168}">
      <dgm:prSet/>
      <dgm:spPr/>
      <dgm:t>
        <a:bodyPr/>
        <a:lstStyle/>
        <a:p>
          <a:endParaRPr lang="en-US"/>
        </a:p>
      </dgm:t>
    </dgm:pt>
    <dgm:pt modelId="{1C6D5823-A7CB-4679-8E0E-4AE51398D9F3}">
      <dgm:prSet phldrT="[Text]" custT="1"/>
      <dgm:spPr/>
      <dgm:t>
        <a:bodyPr/>
        <a:lstStyle/>
        <a:p>
          <a:r>
            <a:rPr lang="en-US" sz="1100" b="1" dirty="0">
              <a:solidFill>
                <a:srgbClr val="C00000"/>
              </a:solidFill>
              <a:latin typeface="Cambria" panose="02040503050406030204" pitchFamily="18" charset="0"/>
            </a:rPr>
            <a:t>SEEDIG, 24-25 May, FYR Macedonia</a:t>
          </a:r>
          <a:r>
            <a:rPr lang="en-US" sz="1100" b="1" dirty="0">
              <a:solidFill>
                <a:schemeClr val="accent6">
                  <a:lumMod val="50000"/>
                </a:schemeClr>
              </a:solidFill>
              <a:latin typeface="Cambria" panose="02040503050406030204" pitchFamily="18" charset="0"/>
            </a:rPr>
            <a:t/>
          </a:r>
          <a:br>
            <a:rPr lang="en-US" sz="1100" b="1" dirty="0">
              <a:solidFill>
                <a:schemeClr val="accent6">
                  <a:lumMod val="50000"/>
                </a:schemeClr>
              </a:solidFill>
              <a:latin typeface="Cambria" panose="02040503050406030204" pitchFamily="18" charset="0"/>
            </a:rPr>
          </a:br>
          <a:endParaRPr lang="en-US" sz="1100" b="1" dirty="0">
            <a:solidFill>
              <a:schemeClr val="accent6">
                <a:lumMod val="50000"/>
              </a:schemeClr>
            </a:solidFill>
            <a:latin typeface="Cambria" panose="02040503050406030204" pitchFamily="18" charset="0"/>
          </a:endParaRPr>
        </a:p>
      </dgm:t>
    </dgm:pt>
    <dgm:pt modelId="{2D1990BC-8B2E-4684-95E7-C3E0EA4310F7}" type="parTrans" cxnId="{4D389555-1EB3-4F4C-BC99-18BE9DA10D22}">
      <dgm:prSet/>
      <dgm:spPr/>
      <dgm:t>
        <a:bodyPr/>
        <a:lstStyle/>
        <a:p>
          <a:endParaRPr lang="en-US"/>
        </a:p>
      </dgm:t>
    </dgm:pt>
    <dgm:pt modelId="{5805EB22-D7FF-4526-9B66-A7B868E8AA7A}" type="sibTrans" cxnId="{4D389555-1EB3-4F4C-BC99-18BE9DA10D22}">
      <dgm:prSet/>
      <dgm:spPr/>
      <dgm:t>
        <a:bodyPr/>
        <a:lstStyle/>
        <a:p>
          <a:endParaRPr lang="en-US"/>
        </a:p>
      </dgm:t>
    </dgm:pt>
    <dgm:pt modelId="{D5621E7C-4926-4FF8-AC39-C860F1F37455}">
      <dgm:prSet phldrT="[Text]" custT="1"/>
      <dgm:spPr/>
      <dgm:t>
        <a:bodyPr/>
        <a:lstStyle/>
        <a:p>
          <a:r>
            <a:rPr lang="en-US" sz="1100" b="1" dirty="0">
              <a:solidFill>
                <a:schemeClr val="accent5"/>
              </a:solidFill>
              <a:latin typeface="Cambria" panose="02040503050406030204" pitchFamily="18" charset="0"/>
            </a:rPr>
            <a:t>Swiss IGF, 30 May</a:t>
          </a:r>
        </a:p>
      </dgm:t>
    </dgm:pt>
    <dgm:pt modelId="{4C9C725D-01C1-4976-9021-D1250DB975A1}" type="parTrans" cxnId="{B89FC043-3DD9-42AA-B318-73DF6A59C6AB}">
      <dgm:prSet/>
      <dgm:spPr/>
      <dgm:t>
        <a:bodyPr/>
        <a:lstStyle/>
        <a:p>
          <a:endParaRPr lang="en-US"/>
        </a:p>
      </dgm:t>
    </dgm:pt>
    <dgm:pt modelId="{B941A260-F981-4E43-A44B-F5EDD21C5DA4}" type="sibTrans" cxnId="{B89FC043-3DD9-42AA-B318-73DF6A59C6AB}">
      <dgm:prSet/>
      <dgm:spPr/>
      <dgm:t>
        <a:bodyPr/>
        <a:lstStyle/>
        <a:p>
          <a:endParaRPr lang="en-US"/>
        </a:p>
      </dgm:t>
    </dgm:pt>
    <dgm:pt modelId="{2409B79D-DD9E-4712-9430-55FF3729527B}">
      <dgm:prSet phldrT="[Text]" custT="1"/>
      <dgm:spPr/>
      <dgm:t>
        <a:bodyPr/>
        <a:lstStyle/>
        <a:p>
          <a:r>
            <a:rPr lang="en-US" sz="1100" b="1" dirty="0">
              <a:solidFill>
                <a:schemeClr val="accent5"/>
              </a:solidFill>
              <a:latin typeface="Cambria" panose="02040503050406030204" pitchFamily="18" charset="0"/>
            </a:rPr>
            <a:t>Peru IGF, 6-7 June</a:t>
          </a:r>
          <a:br>
            <a:rPr lang="en-US" sz="1100" b="1" dirty="0">
              <a:solidFill>
                <a:schemeClr val="accent5"/>
              </a:solidFill>
              <a:latin typeface="Cambria" panose="02040503050406030204" pitchFamily="18" charset="0"/>
            </a:rPr>
          </a:br>
          <a:endParaRPr lang="en-US" sz="1100" b="1" dirty="0">
            <a:solidFill>
              <a:schemeClr val="accent5"/>
            </a:solidFill>
            <a:latin typeface="Cambria" panose="02040503050406030204" pitchFamily="18" charset="0"/>
          </a:endParaRPr>
        </a:p>
      </dgm:t>
    </dgm:pt>
    <dgm:pt modelId="{8C7FEE8C-28A0-41AD-BF08-D4765F8CCA67}" type="parTrans" cxnId="{8FE5AE3D-1E15-4281-8F47-8D582641DF19}">
      <dgm:prSet/>
      <dgm:spPr/>
      <dgm:t>
        <a:bodyPr/>
        <a:lstStyle/>
        <a:p>
          <a:endParaRPr lang="en-US"/>
        </a:p>
      </dgm:t>
    </dgm:pt>
    <dgm:pt modelId="{8C1B7A5C-FCB9-49E8-BCEA-9AC43B0CF4E0}" type="sibTrans" cxnId="{8FE5AE3D-1E15-4281-8F47-8D582641DF19}">
      <dgm:prSet/>
      <dgm:spPr/>
      <dgm:t>
        <a:bodyPr/>
        <a:lstStyle/>
        <a:p>
          <a:endParaRPr lang="en-US"/>
        </a:p>
      </dgm:t>
    </dgm:pt>
    <dgm:pt modelId="{1C3CA308-13D1-4606-9C43-B26DD8900AA1}">
      <dgm:prSet phldrT="[Text]" custT="1"/>
      <dgm:spPr/>
      <dgm:t>
        <a:bodyPr/>
        <a:lstStyle/>
        <a:p>
          <a:r>
            <a:rPr lang="en-US" sz="1100" b="1" dirty="0">
              <a:solidFill>
                <a:schemeClr val="accent5"/>
              </a:solidFill>
              <a:latin typeface="Cambria" panose="02040503050406030204" pitchFamily="18" charset="0"/>
            </a:rPr>
            <a:t>Barbados IGF, 22-23 June</a:t>
          </a:r>
          <a:br>
            <a:rPr lang="en-US" sz="1100" b="1" dirty="0">
              <a:solidFill>
                <a:schemeClr val="accent5"/>
              </a:solidFill>
              <a:latin typeface="Cambria" panose="02040503050406030204" pitchFamily="18" charset="0"/>
            </a:rPr>
          </a:br>
          <a:endParaRPr lang="en-US" sz="1100" b="1" dirty="0">
            <a:solidFill>
              <a:schemeClr val="accent5"/>
            </a:solidFill>
            <a:latin typeface="Cambria" panose="02040503050406030204" pitchFamily="18" charset="0"/>
          </a:endParaRPr>
        </a:p>
      </dgm:t>
    </dgm:pt>
    <dgm:pt modelId="{9C9F71A6-C21B-404A-8682-E65E4724C3D0}" type="parTrans" cxnId="{A2D3AA8F-C306-4899-8245-6FAD4EACBCE3}">
      <dgm:prSet/>
      <dgm:spPr/>
      <dgm:t>
        <a:bodyPr/>
        <a:lstStyle/>
        <a:p>
          <a:endParaRPr lang="en-US"/>
        </a:p>
      </dgm:t>
    </dgm:pt>
    <dgm:pt modelId="{D670146B-B0DB-4FD2-9CDE-28351AFD3A74}" type="sibTrans" cxnId="{A2D3AA8F-C306-4899-8245-6FAD4EACBCE3}">
      <dgm:prSet/>
      <dgm:spPr/>
      <dgm:t>
        <a:bodyPr/>
        <a:lstStyle/>
        <a:p>
          <a:endParaRPr lang="en-US"/>
        </a:p>
      </dgm:t>
    </dgm:pt>
    <dgm:pt modelId="{E0473B17-3A1D-4D36-93CA-E572E1CC783D}">
      <dgm:prSet phldrT="[Text]" custT="1"/>
      <dgm:spPr/>
      <dgm:t>
        <a:bodyPr/>
        <a:lstStyle/>
        <a:p>
          <a:r>
            <a:rPr lang="en-US" sz="1100" b="1" dirty="0">
              <a:solidFill>
                <a:srgbClr val="C00000"/>
              </a:solidFill>
              <a:latin typeface="Cambria" panose="02040503050406030204" pitchFamily="18" charset="0"/>
            </a:rPr>
            <a:t>Central Asia IGF, 22-23 June Tajikistan</a:t>
          </a:r>
          <a:r>
            <a:rPr lang="en-US" sz="1100" b="1" dirty="0">
              <a:solidFill>
                <a:schemeClr val="accent6">
                  <a:lumMod val="50000"/>
                </a:schemeClr>
              </a:solidFill>
              <a:latin typeface="Cambria" panose="02040503050406030204" pitchFamily="18" charset="0"/>
            </a:rPr>
            <a:t/>
          </a:r>
          <a:br>
            <a:rPr lang="en-US" sz="1100" b="1" dirty="0">
              <a:solidFill>
                <a:schemeClr val="accent6">
                  <a:lumMod val="50000"/>
                </a:schemeClr>
              </a:solidFill>
              <a:latin typeface="Cambria" panose="02040503050406030204" pitchFamily="18" charset="0"/>
            </a:rPr>
          </a:br>
          <a:endParaRPr lang="en-US" sz="1100" b="1" dirty="0">
            <a:solidFill>
              <a:schemeClr val="accent6">
                <a:lumMod val="50000"/>
              </a:schemeClr>
            </a:solidFill>
            <a:latin typeface="Cambria" panose="02040503050406030204" pitchFamily="18" charset="0"/>
          </a:endParaRPr>
        </a:p>
      </dgm:t>
    </dgm:pt>
    <dgm:pt modelId="{5E8C35FE-A88A-400F-90DE-695F89C0C9CD}" type="parTrans" cxnId="{C343911C-6F58-458F-BD1D-1694BEB3913C}">
      <dgm:prSet/>
      <dgm:spPr/>
      <dgm:t>
        <a:bodyPr/>
        <a:lstStyle/>
        <a:p>
          <a:endParaRPr lang="en-US"/>
        </a:p>
      </dgm:t>
    </dgm:pt>
    <dgm:pt modelId="{B005B15C-159E-49F9-98F9-6FB4F8965295}" type="sibTrans" cxnId="{C343911C-6F58-458F-BD1D-1694BEB3913C}">
      <dgm:prSet/>
      <dgm:spPr/>
      <dgm:t>
        <a:bodyPr/>
        <a:lstStyle/>
        <a:p>
          <a:endParaRPr lang="en-US"/>
        </a:p>
      </dgm:t>
    </dgm:pt>
    <dgm:pt modelId="{182A2C8F-869E-4DD6-AD3D-05828591E921}">
      <dgm:prSet phldrT="[Text]" custT="1"/>
      <dgm:spPr/>
      <dgm:t>
        <a:bodyPr/>
        <a:lstStyle/>
        <a:p>
          <a:r>
            <a:rPr lang="en-US" sz="1100" b="1" dirty="0">
              <a:solidFill>
                <a:schemeClr val="accent5"/>
              </a:solidFill>
              <a:latin typeface="Cambria" panose="02040503050406030204" pitchFamily="18" charset="0"/>
            </a:rPr>
            <a:t>Cameroon IGF, 28-29 June</a:t>
          </a:r>
        </a:p>
      </dgm:t>
    </dgm:pt>
    <dgm:pt modelId="{E1D31769-8407-4DC7-B3BD-028BA62A2A29}" type="parTrans" cxnId="{5FAE1B5D-557E-4583-B98D-4D959F172A0C}">
      <dgm:prSet/>
      <dgm:spPr/>
      <dgm:t>
        <a:bodyPr/>
        <a:lstStyle/>
        <a:p>
          <a:endParaRPr lang="en-US"/>
        </a:p>
      </dgm:t>
    </dgm:pt>
    <dgm:pt modelId="{F4F8A8A9-9CE4-4EB4-A349-1B27FB9A19AC}" type="sibTrans" cxnId="{5FAE1B5D-557E-4583-B98D-4D959F172A0C}">
      <dgm:prSet/>
      <dgm:spPr/>
      <dgm:t>
        <a:bodyPr/>
        <a:lstStyle/>
        <a:p>
          <a:endParaRPr lang="en-US"/>
        </a:p>
      </dgm:t>
    </dgm:pt>
    <dgm:pt modelId="{72B19FE8-ECE6-4CE1-B864-A7ECA7168677}">
      <dgm:prSet custT="1"/>
      <dgm:spPr/>
      <dgm:t>
        <a:bodyPr/>
        <a:lstStyle/>
        <a:p>
          <a:r>
            <a:rPr lang="en-US" sz="1200" b="1" i="0" dirty="0">
              <a:latin typeface="Cambria" panose="02040503050406030204" pitchFamily="18" charset="0"/>
            </a:rPr>
            <a:t>Aug.</a:t>
          </a:r>
        </a:p>
      </dgm:t>
    </dgm:pt>
    <dgm:pt modelId="{CDF559D0-B75C-4E05-B41B-8ADBDF1AB5CE}" type="parTrans" cxnId="{7AA0A08C-C1E2-4CDE-85EC-7E8D265DBB6C}">
      <dgm:prSet/>
      <dgm:spPr/>
      <dgm:t>
        <a:bodyPr/>
        <a:lstStyle/>
        <a:p>
          <a:endParaRPr lang="en-US"/>
        </a:p>
      </dgm:t>
    </dgm:pt>
    <dgm:pt modelId="{674AD37A-DF7E-4AE3-8234-68783AF04D68}" type="sibTrans" cxnId="{7AA0A08C-C1E2-4CDE-85EC-7E8D265DBB6C}">
      <dgm:prSet/>
      <dgm:spPr/>
      <dgm:t>
        <a:bodyPr/>
        <a:lstStyle/>
        <a:p>
          <a:endParaRPr lang="en-US"/>
        </a:p>
      </dgm:t>
    </dgm:pt>
    <dgm:pt modelId="{52E2B03A-6245-4AA8-ACD8-F847EFBF7CA2}">
      <dgm:prSet custT="1"/>
      <dgm:spPr/>
      <dgm:t>
        <a:bodyPr/>
        <a:lstStyle/>
        <a:p>
          <a:r>
            <a:rPr lang="en-US" sz="1100" b="1" dirty="0">
              <a:solidFill>
                <a:schemeClr val="accent5"/>
              </a:solidFill>
              <a:latin typeface="Cambria" panose="02040503050406030204" pitchFamily="18" charset="0"/>
            </a:rPr>
            <a:t>Kenya IGF, 6 July</a:t>
          </a:r>
          <a:br>
            <a:rPr lang="en-US" sz="1100" b="1" dirty="0">
              <a:solidFill>
                <a:schemeClr val="accent5"/>
              </a:solidFill>
              <a:latin typeface="Cambria" panose="02040503050406030204" pitchFamily="18" charset="0"/>
            </a:rPr>
          </a:br>
          <a:endParaRPr lang="en-US" sz="1100" b="1" dirty="0">
            <a:solidFill>
              <a:schemeClr val="accent5"/>
            </a:solidFill>
            <a:latin typeface="Cambria" panose="02040503050406030204" pitchFamily="18" charset="0"/>
          </a:endParaRPr>
        </a:p>
      </dgm:t>
    </dgm:pt>
    <dgm:pt modelId="{146A3900-16A3-46B1-97C3-39E535674473}" type="parTrans" cxnId="{6DD3EB55-66F1-4CAC-A529-2748B6AC24A4}">
      <dgm:prSet/>
      <dgm:spPr/>
      <dgm:t>
        <a:bodyPr/>
        <a:lstStyle/>
        <a:p>
          <a:endParaRPr lang="en-US"/>
        </a:p>
      </dgm:t>
    </dgm:pt>
    <dgm:pt modelId="{F5704FD9-B019-447A-8F56-B0087F6CA03C}" type="sibTrans" cxnId="{6DD3EB55-66F1-4CAC-A529-2748B6AC24A4}">
      <dgm:prSet/>
      <dgm:spPr/>
      <dgm:t>
        <a:bodyPr/>
        <a:lstStyle/>
        <a:p>
          <a:endParaRPr lang="en-US"/>
        </a:p>
      </dgm:t>
    </dgm:pt>
    <dgm:pt modelId="{D2B0EE4E-3C3C-48EF-8185-E737B97E67F8}">
      <dgm:prSet custT="1"/>
      <dgm:spPr/>
      <dgm:t>
        <a:bodyPr/>
        <a:lstStyle/>
        <a:p>
          <a:r>
            <a:rPr lang="en-US" sz="1100" b="1" dirty="0">
              <a:solidFill>
                <a:schemeClr val="accent5"/>
              </a:solidFill>
              <a:latin typeface="Cambria" panose="02040503050406030204" pitchFamily="18" charset="0"/>
            </a:rPr>
            <a:t>Nigeria IGF, 13 July</a:t>
          </a:r>
          <a:br>
            <a:rPr lang="en-US" sz="1100" b="1" dirty="0">
              <a:solidFill>
                <a:schemeClr val="accent5"/>
              </a:solidFill>
              <a:latin typeface="Cambria" panose="02040503050406030204" pitchFamily="18" charset="0"/>
            </a:rPr>
          </a:br>
          <a:endParaRPr lang="en-US" sz="1100" b="1" dirty="0">
            <a:solidFill>
              <a:schemeClr val="accent5"/>
            </a:solidFill>
            <a:latin typeface="Cambria" panose="02040503050406030204" pitchFamily="18" charset="0"/>
          </a:endParaRPr>
        </a:p>
      </dgm:t>
    </dgm:pt>
    <dgm:pt modelId="{A426AB95-AC91-4B5C-8045-CDC7C524B8CB}" type="parTrans" cxnId="{53C397FC-3666-4027-A585-92B994850DE5}">
      <dgm:prSet/>
      <dgm:spPr/>
      <dgm:t>
        <a:bodyPr/>
        <a:lstStyle/>
        <a:p>
          <a:endParaRPr lang="en-US"/>
        </a:p>
      </dgm:t>
    </dgm:pt>
    <dgm:pt modelId="{647A79D6-4FE2-4C80-9493-4F665C465D38}" type="sibTrans" cxnId="{53C397FC-3666-4027-A585-92B994850DE5}">
      <dgm:prSet/>
      <dgm:spPr/>
      <dgm:t>
        <a:bodyPr/>
        <a:lstStyle/>
        <a:p>
          <a:endParaRPr lang="en-US"/>
        </a:p>
      </dgm:t>
    </dgm:pt>
    <dgm:pt modelId="{8ADC7599-62DE-45FB-96DB-7FD9074DCE7B}">
      <dgm:prSet custT="1"/>
      <dgm:spPr/>
      <dgm:t>
        <a:bodyPr/>
        <a:lstStyle/>
        <a:p>
          <a:r>
            <a:rPr lang="en-US" sz="1100" b="1" dirty="0">
              <a:solidFill>
                <a:schemeClr val="accent5"/>
              </a:solidFill>
              <a:latin typeface="Cambria" panose="02040503050406030204" pitchFamily="18" charset="0"/>
            </a:rPr>
            <a:t>Benin IGF, 22 July</a:t>
          </a:r>
          <a:br>
            <a:rPr lang="en-US" sz="1100" b="1" dirty="0">
              <a:solidFill>
                <a:schemeClr val="accent5"/>
              </a:solidFill>
              <a:latin typeface="Cambria" panose="02040503050406030204" pitchFamily="18" charset="0"/>
            </a:rPr>
          </a:br>
          <a:endParaRPr lang="en-US" sz="1100" b="1" dirty="0">
            <a:solidFill>
              <a:schemeClr val="accent5"/>
            </a:solidFill>
            <a:latin typeface="Cambria" panose="02040503050406030204" pitchFamily="18" charset="0"/>
          </a:endParaRPr>
        </a:p>
      </dgm:t>
    </dgm:pt>
    <dgm:pt modelId="{11D1EFAA-6599-4B0B-AAF2-2338BF5E0473}" type="parTrans" cxnId="{9D44A8B0-4F4E-44F2-A1A5-DD87575039E9}">
      <dgm:prSet/>
      <dgm:spPr/>
      <dgm:t>
        <a:bodyPr/>
        <a:lstStyle/>
        <a:p>
          <a:endParaRPr lang="en-US"/>
        </a:p>
      </dgm:t>
    </dgm:pt>
    <dgm:pt modelId="{15D62D2E-A14D-418F-9C88-724E037D0391}" type="sibTrans" cxnId="{9D44A8B0-4F4E-44F2-A1A5-DD87575039E9}">
      <dgm:prSet/>
      <dgm:spPr/>
      <dgm:t>
        <a:bodyPr/>
        <a:lstStyle/>
        <a:p>
          <a:endParaRPr lang="en-US"/>
        </a:p>
      </dgm:t>
    </dgm:pt>
    <dgm:pt modelId="{2237A677-C7B5-4953-915D-5FA3DFC5C98C}">
      <dgm:prSet custT="1"/>
      <dgm:spPr/>
      <dgm:t>
        <a:bodyPr/>
        <a:lstStyle/>
        <a:p>
          <a:r>
            <a:rPr lang="en-US" sz="1100" b="1" dirty="0">
              <a:solidFill>
                <a:schemeClr val="accent5"/>
              </a:solidFill>
              <a:latin typeface="Cambria" panose="02040503050406030204" pitchFamily="18" charset="0"/>
            </a:rPr>
            <a:t>IGF-USA, </a:t>
          </a:r>
          <a:br>
            <a:rPr lang="en-US" sz="1100" b="1" dirty="0">
              <a:solidFill>
                <a:schemeClr val="accent5"/>
              </a:solidFill>
              <a:latin typeface="Cambria" panose="02040503050406030204" pitchFamily="18" charset="0"/>
            </a:rPr>
          </a:br>
          <a:r>
            <a:rPr lang="en-US" sz="1100" b="1" dirty="0">
              <a:solidFill>
                <a:schemeClr val="accent5"/>
              </a:solidFill>
              <a:latin typeface="Cambria" panose="02040503050406030204" pitchFamily="18" charset="0"/>
            </a:rPr>
            <a:t>24 July</a:t>
          </a:r>
          <a:br>
            <a:rPr lang="en-US" sz="1100" b="1" dirty="0">
              <a:solidFill>
                <a:schemeClr val="accent5"/>
              </a:solidFill>
              <a:latin typeface="Cambria" panose="02040503050406030204" pitchFamily="18" charset="0"/>
            </a:rPr>
          </a:br>
          <a:endParaRPr lang="en-US" sz="1100" b="1" dirty="0">
            <a:solidFill>
              <a:schemeClr val="accent5"/>
            </a:solidFill>
            <a:latin typeface="Cambria" panose="02040503050406030204" pitchFamily="18" charset="0"/>
          </a:endParaRPr>
        </a:p>
      </dgm:t>
    </dgm:pt>
    <dgm:pt modelId="{58831FB6-C7EB-48F1-8964-B3F7A8966B02}" type="parTrans" cxnId="{4B1E7D12-7F12-4E00-A15D-1ACDA8F35CD1}">
      <dgm:prSet/>
      <dgm:spPr/>
      <dgm:t>
        <a:bodyPr/>
        <a:lstStyle/>
        <a:p>
          <a:endParaRPr lang="en-US"/>
        </a:p>
      </dgm:t>
    </dgm:pt>
    <dgm:pt modelId="{D2660C83-DB3C-437E-93A8-8F8ADAB13F9A}" type="sibTrans" cxnId="{4B1E7D12-7F12-4E00-A15D-1ACDA8F35CD1}">
      <dgm:prSet/>
      <dgm:spPr/>
      <dgm:t>
        <a:bodyPr/>
        <a:lstStyle/>
        <a:p>
          <a:endParaRPr lang="en-US"/>
        </a:p>
      </dgm:t>
    </dgm:pt>
    <dgm:pt modelId="{116C6A38-2C8B-4271-A5C9-102ED3397E17}">
      <dgm:prSet custT="1"/>
      <dgm:spPr/>
      <dgm:t>
        <a:bodyPr/>
        <a:lstStyle/>
        <a:p>
          <a:r>
            <a:rPr lang="en-US" sz="1100" b="1" dirty="0">
              <a:solidFill>
                <a:srgbClr val="C00000"/>
              </a:solidFill>
              <a:latin typeface="Cambria" panose="02040503050406030204" pitchFamily="18" charset="0"/>
            </a:rPr>
            <a:t>Asia Pacific  IGF, 26-29 July, Thailand</a:t>
          </a:r>
          <a:r>
            <a:rPr lang="en-US" sz="1100" b="1" dirty="0">
              <a:solidFill>
                <a:schemeClr val="accent6">
                  <a:lumMod val="50000"/>
                </a:schemeClr>
              </a:solidFill>
              <a:latin typeface="Cambria" panose="02040503050406030204" pitchFamily="18" charset="0"/>
            </a:rPr>
            <a:t/>
          </a:r>
          <a:br>
            <a:rPr lang="en-US" sz="1100" b="1" dirty="0">
              <a:solidFill>
                <a:schemeClr val="accent6">
                  <a:lumMod val="50000"/>
                </a:schemeClr>
              </a:solidFill>
              <a:latin typeface="Cambria" panose="02040503050406030204" pitchFamily="18" charset="0"/>
            </a:rPr>
          </a:br>
          <a:endParaRPr lang="en-US" sz="1100" b="1" dirty="0">
            <a:solidFill>
              <a:schemeClr val="accent6">
                <a:lumMod val="50000"/>
              </a:schemeClr>
            </a:solidFill>
            <a:latin typeface="Cambria" panose="02040503050406030204" pitchFamily="18" charset="0"/>
          </a:endParaRPr>
        </a:p>
      </dgm:t>
    </dgm:pt>
    <dgm:pt modelId="{6E0B4C63-206C-49E6-8A5B-ABD56CFEB442}" type="parTrans" cxnId="{063CE90C-5AEF-4491-9E39-431567DA7A14}">
      <dgm:prSet/>
      <dgm:spPr/>
      <dgm:t>
        <a:bodyPr/>
        <a:lstStyle/>
        <a:p>
          <a:endParaRPr lang="en-US"/>
        </a:p>
      </dgm:t>
    </dgm:pt>
    <dgm:pt modelId="{86303CB4-3C63-47D9-997E-A94398AE28A7}" type="sibTrans" cxnId="{063CE90C-5AEF-4491-9E39-431567DA7A14}">
      <dgm:prSet/>
      <dgm:spPr/>
      <dgm:t>
        <a:bodyPr/>
        <a:lstStyle/>
        <a:p>
          <a:endParaRPr lang="en-US"/>
        </a:p>
      </dgm:t>
    </dgm:pt>
    <dgm:pt modelId="{2BADCB77-4B4E-4897-BFD4-3AB10EA192F2}">
      <dgm:prSet custT="1"/>
      <dgm:spPr/>
      <dgm:t>
        <a:bodyPr/>
        <a:lstStyle/>
        <a:p>
          <a:r>
            <a:rPr lang="en-US" sz="1100" b="1" dirty="0">
              <a:solidFill>
                <a:schemeClr val="accent5"/>
              </a:solidFill>
              <a:latin typeface="Cambria" panose="02040503050406030204" pitchFamily="18" charset="0"/>
            </a:rPr>
            <a:t>Guatemala IGF, 27 July</a:t>
          </a:r>
          <a:br>
            <a:rPr lang="en-US" sz="1100" b="1" dirty="0">
              <a:solidFill>
                <a:schemeClr val="accent5"/>
              </a:solidFill>
              <a:latin typeface="Cambria" panose="02040503050406030204" pitchFamily="18" charset="0"/>
            </a:rPr>
          </a:br>
          <a:endParaRPr lang="en-US" sz="1100" b="1" dirty="0">
            <a:solidFill>
              <a:schemeClr val="accent5"/>
            </a:solidFill>
            <a:latin typeface="Cambria" panose="02040503050406030204" pitchFamily="18" charset="0"/>
          </a:endParaRPr>
        </a:p>
      </dgm:t>
    </dgm:pt>
    <dgm:pt modelId="{6829466C-9A24-4D0D-8643-6DC7E23E4B51}" type="parTrans" cxnId="{A61A9CAB-154E-4D16-8FA6-7FA3AF0C051F}">
      <dgm:prSet/>
      <dgm:spPr/>
      <dgm:t>
        <a:bodyPr/>
        <a:lstStyle/>
        <a:p>
          <a:endParaRPr lang="en-US"/>
        </a:p>
      </dgm:t>
    </dgm:pt>
    <dgm:pt modelId="{1ECE06F6-23E1-4C7F-A8BD-04CF1970F924}" type="sibTrans" cxnId="{A61A9CAB-154E-4D16-8FA6-7FA3AF0C051F}">
      <dgm:prSet/>
      <dgm:spPr/>
      <dgm:t>
        <a:bodyPr/>
        <a:lstStyle/>
        <a:p>
          <a:endParaRPr lang="en-US"/>
        </a:p>
      </dgm:t>
    </dgm:pt>
    <dgm:pt modelId="{36CBA753-4165-4AE1-BB87-864C8B959B25}">
      <dgm:prSet custT="1"/>
      <dgm:spPr/>
      <dgm:t>
        <a:bodyPr/>
        <a:lstStyle/>
        <a:p>
          <a:r>
            <a:rPr lang="en-US" sz="1100" b="1" dirty="0">
              <a:solidFill>
                <a:srgbClr val="C00000"/>
              </a:solidFill>
              <a:latin typeface="Cambria" panose="02040503050406030204" pitchFamily="18" charset="0"/>
            </a:rPr>
            <a:t>West Africa IGF, 27-28 July</a:t>
          </a:r>
        </a:p>
      </dgm:t>
    </dgm:pt>
    <dgm:pt modelId="{24AE09B6-C1D6-43A7-9A47-B92D5BAF0EC2}" type="parTrans" cxnId="{F91AE4B7-301B-4AD5-A866-906E130857B2}">
      <dgm:prSet/>
      <dgm:spPr/>
      <dgm:t>
        <a:bodyPr/>
        <a:lstStyle/>
        <a:p>
          <a:endParaRPr lang="en-US"/>
        </a:p>
      </dgm:t>
    </dgm:pt>
    <dgm:pt modelId="{A1AC99C4-B7AB-4EF7-B6B1-75FD2A8AFB47}" type="sibTrans" cxnId="{F91AE4B7-301B-4AD5-A866-906E130857B2}">
      <dgm:prSet/>
      <dgm:spPr/>
      <dgm:t>
        <a:bodyPr/>
        <a:lstStyle/>
        <a:p>
          <a:endParaRPr lang="en-US"/>
        </a:p>
      </dgm:t>
    </dgm:pt>
    <dgm:pt modelId="{A9096427-54E3-4660-A0FD-A9697F42E0E5}">
      <dgm:prSet custT="1"/>
      <dgm:spPr/>
      <dgm:t>
        <a:bodyPr/>
        <a:lstStyle/>
        <a:p>
          <a:r>
            <a:rPr lang="en-US" sz="1100" b="1" dirty="0">
              <a:solidFill>
                <a:srgbClr val="C00000"/>
              </a:solidFill>
              <a:latin typeface="Cambria" panose="02040503050406030204" pitchFamily="18" charset="0"/>
            </a:rPr>
            <a:t>LACIGF, </a:t>
          </a:r>
          <a:br>
            <a:rPr lang="en-US" sz="1100" b="1" dirty="0">
              <a:solidFill>
                <a:srgbClr val="C00000"/>
              </a:solidFill>
              <a:latin typeface="Cambria" panose="02040503050406030204" pitchFamily="18" charset="0"/>
            </a:rPr>
          </a:br>
          <a:r>
            <a:rPr lang="en-US" sz="1100" b="1" dirty="0">
              <a:solidFill>
                <a:srgbClr val="C00000"/>
              </a:solidFill>
              <a:latin typeface="Cambria" panose="02040503050406030204" pitchFamily="18" charset="0"/>
            </a:rPr>
            <a:t>2-4 Aug., Panama</a:t>
          </a:r>
          <a:br>
            <a:rPr lang="en-US" sz="1100" b="1" dirty="0">
              <a:solidFill>
                <a:srgbClr val="C00000"/>
              </a:solidFill>
              <a:latin typeface="Cambria" panose="02040503050406030204" pitchFamily="18" charset="0"/>
            </a:rPr>
          </a:br>
          <a:endParaRPr lang="en-US" sz="1100" b="1" dirty="0">
            <a:solidFill>
              <a:schemeClr val="accent6">
                <a:lumMod val="50000"/>
              </a:schemeClr>
            </a:solidFill>
            <a:latin typeface="Cambria" panose="02040503050406030204" pitchFamily="18" charset="0"/>
          </a:endParaRPr>
        </a:p>
      </dgm:t>
    </dgm:pt>
    <dgm:pt modelId="{AD4FA8CD-E5EE-44B7-84EA-6699BBE01D46}" type="parTrans" cxnId="{355B11CD-13CC-4DE5-9903-125317809F73}">
      <dgm:prSet/>
      <dgm:spPr/>
      <dgm:t>
        <a:bodyPr/>
        <a:lstStyle/>
        <a:p>
          <a:endParaRPr lang="en-US"/>
        </a:p>
      </dgm:t>
    </dgm:pt>
    <dgm:pt modelId="{5BBB6CF1-9419-4C33-AD11-86456E2AFD1E}" type="sibTrans" cxnId="{355B11CD-13CC-4DE5-9903-125317809F73}">
      <dgm:prSet/>
      <dgm:spPr/>
      <dgm:t>
        <a:bodyPr/>
        <a:lstStyle/>
        <a:p>
          <a:endParaRPr lang="en-US"/>
        </a:p>
      </dgm:t>
    </dgm:pt>
    <dgm:pt modelId="{6E2AEC6E-E1ED-4D55-AE57-8DF656E8DA65}">
      <dgm:prSet custT="1"/>
      <dgm:spPr/>
      <dgm:t>
        <a:bodyPr/>
        <a:lstStyle/>
        <a:p>
          <a:r>
            <a:rPr lang="en-US" sz="1100" b="1" dirty="0">
              <a:solidFill>
                <a:schemeClr val="accent5"/>
              </a:solidFill>
              <a:latin typeface="Cambria" panose="02040503050406030204" pitchFamily="18" charset="0"/>
            </a:rPr>
            <a:t>Malawi IGF, 8 Sep.</a:t>
          </a:r>
          <a:br>
            <a:rPr lang="en-US" sz="1100" b="1" dirty="0">
              <a:solidFill>
                <a:schemeClr val="accent5"/>
              </a:solidFill>
              <a:latin typeface="Cambria" panose="02040503050406030204" pitchFamily="18" charset="0"/>
            </a:rPr>
          </a:br>
          <a:endParaRPr lang="en-US" sz="1100" b="1" dirty="0">
            <a:solidFill>
              <a:schemeClr val="accent5"/>
            </a:solidFill>
            <a:latin typeface="Cambria" panose="02040503050406030204" pitchFamily="18" charset="0"/>
          </a:endParaRPr>
        </a:p>
      </dgm:t>
    </dgm:pt>
    <dgm:pt modelId="{F29610EE-9EB4-49C6-A87E-788A5368C7EA}" type="parTrans" cxnId="{21FCADFB-B715-401F-A422-0FEF27BFB075}">
      <dgm:prSet/>
      <dgm:spPr/>
      <dgm:t>
        <a:bodyPr/>
        <a:lstStyle/>
        <a:p>
          <a:endParaRPr lang="en-US"/>
        </a:p>
      </dgm:t>
    </dgm:pt>
    <dgm:pt modelId="{CCC80F16-84A8-4C11-9731-36EAAC508ACF}" type="sibTrans" cxnId="{21FCADFB-B715-401F-A422-0FEF27BFB075}">
      <dgm:prSet/>
      <dgm:spPr/>
      <dgm:t>
        <a:bodyPr/>
        <a:lstStyle/>
        <a:p>
          <a:endParaRPr lang="en-US"/>
        </a:p>
      </dgm:t>
    </dgm:pt>
    <dgm:pt modelId="{A0C1E02D-A9A0-4C26-AF0F-AB83B86DBC35}">
      <dgm:prSet custT="1"/>
      <dgm:spPr/>
      <dgm:t>
        <a:bodyPr/>
        <a:lstStyle/>
        <a:p>
          <a:r>
            <a:rPr lang="en-US" sz="1100" b="1" dirty="0">
              <a:solidFill>
                <a:schemeClr val="accent5"/>
              </a:solidFill>
              <a:latin typeface="Cambria" panose="02040503050406030204" pitchFamily="18" charset="0"/>
            </a:rPr>
            <a:t>Georgia IGF, 12 Sep.</a:t>
          </a:r>
          <a:br>
            <a:rPr lang="en-US" sz="1100" b="1" dirty="0">
              <a:solidFill>
                <a:schemeClr val="accent5"/>
              </a:solidFill>
              <a:latin typeface="Cambria" panose="02040503050406030204" pitchFamily="18" charset="0"/>
            </a:rPr>
          </a:br>
          <a:endParaRPr lang="en-US" sz="1100" b="1" dirty="0">
            <a:solidFill>
              <a:schemeClr val="accent5"/>
            </a:solidFill>
            <a:latin typeface="Cambria" panose="02040503050406030204" pitchFamily="18" charset="0"/>
          </a:endParaRPr>
        </a:p>
      </dgm:t>
    </dgm:pt>
    <dgm:pt modelId="{448A930D-6E6E-4AD2-9A29-913A9B4A6848}" type="parTrans" cxnId="{32696568-00E3-4602-B642-A67A209D76B3}">
      <dgm:prSet/>
      <dgm:spPr/>
      <dgm:t>
        <a:bodyPr/>
        <a:lstStyle/>
        <a:p>
          <a:endParaRPr lang="en-US"/>
        </a:p>
      </dgm:t>
    </dgm:pt>
    <dgm:pt modelId="{05CD7368-EDEE-4FB2-B32C-CDC397856E90}" type="sibTrans" cxnId="{32696568-00E3-4602-B642-A67A209D76B3}">
      <dgm:prSet/>
      <dgm:spPr/>
      <dgm:t>
        <a:bodyPr/>
        <a:lstStyle/>
        <a:p>
          <a:endParaRPr lang="en-US"/>
        </a:p>
      </dgm:t>
    </dgm:pt>
    <dgm:pt modelId="{1E326B05-E4C3-4E31-8D2A-E63433FDAFC8}">
      <dgm:prSet custT="1"/>
      <dgm:spPr/>
      <dgm:t>
        <a:bodyPr/>
        <a:lstStyle/>
        <a:p>
          <a:r>
            <a:rPr lang="en-US" sz="1100" b="1" dirty="0">
              <a:solidFill>
                <a:schemeClr val="accent5"/>
              </a:solidFill>
              <a:latin typeface="Cambria" panose="02040503050406030204" pitchFamily="18" charset="0"/>
            </a:rPr>
            <a:t>UK-IGF, 13 Sep.</a:t>
          </a:r>
          <a:br>
            <a:rPr lang="en-US" sz="1100" b="1" dirty="0">
              <a:solidFill>
                <a:schemeClr val="accent5"/>
              </a:solidFill>
              <a:latin typeface="Cambria" panose="02040503050406030204" pitchFamily="18" charset="0"/>
            </a:rPr>
          </a:br>
          <a:endParaRPr lang="en-US" sz="1100" b="1" dirty="0">
            <a:solidFill>
              <a:schemeClr val="accent5"/>
            </a:solidFill>
            <a:latin typeface="Cambria" panose="02040503050406030204" pitchFamily="18" charset="0"/>
          </a:endParaRPr>
        </a:p>
      </dgm:t>
    </dgm:pt>
    <dgm:pt modelId="{AF5AFF65-2130-4266-901E-BA9C667A8872}" type="parTrans" cxnId="{C7B23D0B-C693-4F14-A9A9-7C005F42A955}">
      <dgm:prSet/>
      <dgm:spPr/>
      <dgm:t>
        <a:bodyPr/>
        <a:lstStyle/>
        <a:p>
          <a:endParaRPr lang="en-US"/>
        </a:p>
      </dgm:t>
    </dgm:pt>
    <dgm:pt modelId="{A04B91E5-D8B5-4FF3-AA00-078754FC7AF1}" type="sibTrans" cxnId="{C7B23D0B-C693-4F14-A9A9-7C005F42A955}">
      <dgm:prSet/>
      <dgm:spPr/>
      <dgm:t>
        <a:bodyPr/>
        <a:lstStyle/>
        <a:p>
          <a:endParaRPr lang="en-US"/>
        </a:p>
      </dgm:t>
    </dgm:pt>
    <dgm:pt modelId="{12202768-333A-4741-A22B-2C5524D9C571}">
      <dgm:prSet custT="1"/>
      <dgm:spPr/>
      <dgm:t>
        <a:bodyPr/>
        <a:lstStyle/>
        <a:p>
          <a:r>
            <a:rPr lang="en-US" sz="1100" b="1" dirty="0">
              <a:solidFill>
                <a:schemeClr val="accent5"/>
              </a:solidFill>
              <a:latin typeface="Cambria" panose="02040503050406030204" pitchFamily="18" charset="0"/>
            </a:rPr>
            <a:t>Namibia IGF, 27-28 Sep.</a:t>
          </a:r>
          <a:br>
            <a:rPr lang="en-US" sz="1100" b="1" dirty="0">
              <a:solidFill>
                <a:schemeClr val="accent5"/>
              </a:solidFill>
              <a:latin typeface="Cambria" panose="02040503050406030204" pitchFamily="18" charset="0"/>
            </a:rPr>
          </a:br>
          <a:endParaRPr lang="en-US" sz="1100" b="1" dirty="0">
            <a:solidFill>
              <a:schemeClr val="accent5"/>
            </a:solidFill>
            <a:latin typeface="Cambria" panose="02040503050406030204" pitchFamily="18" charset="0"/>
          </a:endParaRPr>
        </a:p>
      </dgm:t>
    </dgm:pt>
    <dgm:pt modelId="{C43332B7-7E68-43A8-9DA5-C7A482104EC2}" type="parTrans" cxnId="{4D236411-5AA7-4828-A998-94BFCB8E1BEF}">
      <dgm:prSet/>
      <dgm:spPr/>
      <dgm:t>
        <a:bodyPr/>
        <a:lstStyle/>
        <a:p>
          <a:endParaRPr lang="en-US"/>
        </a:p>
      </dgm:t>
    </dgm:pt>
    <dgm:pt modelId="{AF2C14C4-B747-479B-BCE6-F1C295C2F849}" type="sibTrans" cxnId="{4D236411-5AA7-4828-A998-94BFCB8E1BEF}">
      <dgm:prSet/>
      <dgm:spPr/>
      <dgm:t>
        <a:bodyPr/>
        <a:lstStyle/>
        <a:p>
          <a:endParaRPr lang="en-US"/>
        </a:p>
      </dgm:t>
    </dgm:pt>
    <dgm:pt modelId="{2802369E-F3C0-4A8F-8DAF-FB28C9772C56}">
      <dgm:prSet custT="1"/>
      <dgm:spPr/>
      <dgm:t>
        <a:bodyPr/>
        <a:lstStyle/>
        <a:p>
          <a:r>
            <a:rPr lang="en-US" sz="1100" b="1" dirty="0">
              <a:solidFill>
                <a:schemeClr val="accent5"/>
              </a:solidFill>
              <a:latin typeface="Cambria" panose="02040503050406030204" pitchFamily="18" charset="0"/>
            </a:rPr>
            <a:t>Portugal IGF, 29 Sep.</a:t>
          </a:r>
        </a:p>
      </dgm:t>
    </dgm:pt>
    <dgm:pt modelId="{AE2008ED-880A-40DB-9243-CE977FC9D56D}" type="parTrans" cxnId="{6B85C6CA-F164-4CE4-BA48-0B150C0A1785}">
      <dgm:prSet/>
      <dgm:spPr/>
      <dgm:t>
        <a:bodyPr/>
        <a:lstStyle/>
        <a:p>
          <a:endParaRPr lang="en-US"/>
        </a:p>
      </dgm:t>
    </dgm:pt>
    <dgm:pt modelId="{2643D643-FA50-4159-814A-9862BE3033DA}" type="sibTrans" cxnId="{6B85C6CA-F164-4CE4-BA48-0B150C0A1785}">
      <dgm:prSet/>
      <dgm:spPr/>
      <dgm:t>
        <a:bodyPr/>
        <a:lstStyle/>
        <a:p>
          <a:endParaRPr lang="en-US"/>
        </a:p>
      </dgm:t>
    </dgm:pt>
    <dgm:pt modelId="{C6022EA3-DE3E-4EBB-848E-603AA6B3E43E}">
      <dgm:prSet custT="1"/>
      <dgm:spPr/>
      <dgm:t>
        <a:bodyPr/>
        <a:lstStyle/>
        <a:p>
          <a:r>
            <a:rPr lang="en-US" sz="1100" b="1" dirty="0">
              <a:solidFill>
                <a:schemeClr val="accent5"/>
              </a:solidFill>
              <a:latin typeface="Cambria" panose="02040503050406030204" pitchFamily="18" charset="0"/>
            </a:rPr>
            <a:t>Armenia IGF, 2 Oct.</a:t>
          </a:r>
          <a:br>
            <a:rPr lang="en-US" sz="1100" b="1" dirty="0">
              <a:solidFill>
                <a:schemeClr val="accent5"/>
              </a:solidFill>
              <a:latin typeface="Cambria" panose="02040503050406030204" pitchFamily="18" charset="0"/>
            </a:rPr>
          </a:br>
          <a:endParaRPr lang="en-US" sz="1100" b="1" dirty="0">
            <a:solidFill>
              <a:schemeClr val="accent5"/>
            </a:solidFill>
            <a:latin typeface="Cambria" panose="02040503050406030204" pitchFamily="18" charset="0"/>
          </a:endParaRPr>
        </a:p>
      </dgm:t>
    </dgm:pt>
    <dgm:pt modelId="{E10B41ED-EE99-46BB-9EE1-E2AD61CFA5E5}" type="parTrans" cxnId="{298B615F-0D7E-4760-BC98-2A0F29EB18A2}">
      <dgm:prSet/>
      <dgm:spPr/>
      <dgm:t>
        <a:bodyPr/>
        <a:lstStyle/>
        <a:p>
          <a:endParaRPr lang="en-US"/>
        </a:p>
      </dgm:t>
    </dgm:pt>
    <dgm:pt modelId="{22004142-F4F4-4084-9C35-BD64D0B45D07}" type="sibTrans" cxnId="{298B615F-0D7E-4760-BC98-2A0F29EB18A2}">
      <dgm:prSet/>
      <dgm:spPr/>
      <dgm:t>
        <a:bodyPr/>
        <a:lstStyle/>
        <a:p>
          <a:endParaRPr lang="en-US"/>
        </a:p>
      </dgm:t>
    </dgm:pt>
    <dgm:pt modelId="{1DD8259A-2D80-4D9B-80AA-FEA115B5EB5F}">
      <dgm:prSet custT="1"/>
      <dgm:spPr/>
      <dgm:t>
        <a:bodyPr/>
        <a:lstStyle/>
        <a:p>
          <a:r>
            <a:rPr lang="en-US" sz="1100" b="1" dirty="0">
              <a:solidFill>
                <a:schemeClr val="accent5"/>
              </a:solidFill>
              <a:latin typeface="Cambria" panose="02040503050406030204" pitchFamily="18" charset="0"/>
            </a:rPr>
            <a:t>Colombia IGF, 4 Oct.</a:t>
          </a:r>
          <a:br>
            <a:rPr lang="en-US" sz="1100" b="1" dirty="0">
              <a:solidFill>
                <a:schemeClr val="accent5"/>
              </a:solidFill>
              <a:latin typeface="Cambria" panose="02040503050406030204" pitchFamily="18" charset="0"/>
            </a:rPr>
          </a:br>
          <a:endParaRPr lang="en-US" sz="1100" b="1" dirty="0">
            <a:solidFill>
              <a:schemeClr val="accent5"/>
            </a:solidFill>
            <a:latin typeface="Cambria" panose="02040503050406030204" pitchFamily="18" charset="0"/>
          </a:endParaRPr>
        </a:p>
      </dgm:t>
    </dgm:pt>
    <dgm:pt modelId="{E9119466-C8CB-43AA-A68D-D05E6E17AB92}" type="parTrans" cxnId="{5428B26C-69CC-4DBE-A58B-231379A8E953}">
      <dgm:prSet/>
      <dgm:spPr/>
      <dgm:t>
        <a:bodyPr/>
        <a:lstStyle/>
        <a:p>
          <a:endParaRPr lang="en-US"/>
        </a:p>
      </dgm:t>
    </dgm:pt>
    <dgm:pt modelId="{CCAD103C-8B3C-47E6-8BDB-D446EFA58F27}" type="sibTrans" cxnId="{5428B26C-69CC-4DBE-A58B-231379A8E953}">
      <dgm:prSet/>
      <dgm:spPr/>
      <dgm:t>
        <a:bodyPr/>
        <a:lstStyle/>
        <a:p>
          <a:endParaRPr lang="en-US"/>
        </a:p>
      </dgm:t>
    </dgm:pt>
    <dgm:pt modelId="{961FCC20-F664-4B41-827F-6784EEE069C2}">
      <dgm:prSet custT="1"/>
      <dgm:spPr/>
      <dgm:t>
        <a:bodyPr/>
        <a:lstStyle/>
        <a:p>
          <a:r>
            <a:rPr lang="en-US" sz="1100" b="1" dirty="0">
              <a:solidFill>
                <a:schemeClr val="accent5"/>
              </a:solidFill>
              <a:latin typeface="Cambria" panose="02040503050406030204" pitchFamily="18" charset="0"/>
            </a:rPr>
            <a:t>Dominican Republic IGF, 5 Oct.</a:t>
          </a:r>
          <a:br>
            <a:rPr lang="en-US" sz="1100" b="1" dirty="0">
              <a:solidFill>
                <a:schemeClr val="accent5"/>
              </a:solidFill>
              <a:latin typeface="Cambria" panose="02040503050406030204" pitchFamily="18" charset="0"/>
            </a:rPr>
          </a:br>
          <a:endParaRPr lang="en-US" sz="1100" b="1" dirty="0">
            <a:solidFill>
              <a:schemeClr val="accent5"/>
            </a:solidFill>
            <a:latin typeface="Cambria" panose="02040503050406030204" pitchFamily="18" charset="0"/>
          </a:endParaRPr>
        </a:p>
      </dgm:t>
    </dgm:pt>
    <dgm:pt modelId="{968294BF-39B1-44FE-A578-9083CE55235D}" type="parTrans" cxnId="{AFF89C4B-E632-4F5A-9494-7C6CA1C066CA}">
      <dgm:prSet/>
      <dgm:spPr/>
      <dgm:t>
        <a:bodyPr/>
        <a:lstStyle/>
        <a:p>
          <a:endParaRPr lang="en-US"/>
        </a:p>
      </dgm:t>
    </dgm:pt>
    <dgm:pt modelId="{FEA52FC6-5234-479D-8B1E-375274144A05}" type="sibTrans" cxnId="{AFF89C4B-E632-4F5A-9494-7C6CA1C066CA}">
      <dgm:prSet/>
      <dgm:spPr/>
      <dgm:t>
        <a:bodyPr/>
        <a:lstStyle/>
        <a:p>
          <a:endParaRPr lang="en-US"/>
        </a:p>
      </dgm:t>
    </dgm:pt>
    <dgm:pt modelId="{DBB16DF7-F4A1-4A64-956B-2A1A03F35C60}">
      <dgm:prSet custT="1"/>
      <dgm:spPr/>
      <dgm:t>
        <a:bodyPr/>
        <a:lstStyle/>
        <a:p>
          <a:r>
            <a:rPr lang="en-US" sz="1100" b="1" dirty="0">
              <a:solidFill>
                <a:schemeClr val="accent5"/>
              </a:solidFill>
              <a:latin typeface="Cambria" panose="02040503050406030204" pitchFamily="18" charset="0"/>
            </a:rPr>
            <a:t>Netherlands IGF, 10 Oct.</a:t>
          </a:r>
          <a:br>
            <a:rPr lang="en-US" sz="1100" b="1" dirty="0">
              <a:solidFill>
                <a:schemeClr val="accent5"/>
              </a:solidFill>
              <a:latin typeface="Cambria" panose="02040503050406030204" pitchFamily="18" charset="0"/>
            </a:rPr>
          </a:br>
          <a:endParaRPr lang="en-US" sz="1100" b="1" dirty="0">
            <a:solidFill>
              <a:schemeClr val="accent5"/>
            </a:solidFill>
            <a:latin typeface="Cambria" panose="02040503050406030204" pitchFamily="18" charset="0"/>
          </a:endParaRPr>
        </a:p>
      </dgm:t>
    </dgm:pt>
    <dgm:pt modelId="{266C62A3-2FC7-4AC2-9C4E-99EF0A10FB9E}" type="parTrans" cxnId="{EEDD10CF-FB0B-4319-8376-FAE3B700F982}">
      <dgm:prSet/>
      <dgm:spPr/>
      <dgm:t>
        <a:bodyPr/>
        <a:lstStyle/>
        <a:p>
          <a:endParaRPr lang="en-US"/>
        </a:p>
      </dgm:t>
    </dgm:pt>
    <dgm:pt modelId="{81C6E7FB-55F7-4E5C-8D10-560BB9889C4F}" type="sibTrans" cxnId="{EEDD10CF-FB0B-4319-8376-FAE3B700F982}">
      <dgm:prSet/>
      <dgm:spPr/>
      <dgm:t>
        <a:bodyPr/>
        <a:lstStyle/>
        <a:p>
          <a:endParaRPr lang="en-US"/>
        </a:p>
      </dgm:t>
    </dgm:pt>
    <dgm:pt modelId="{6A61B2E1-9F7F-47FA-86B0-BD605CD609D1}">
      <dgm:prSet custT="1"/>
      <dgm:spPr/>
      <dgm:t>
        <a:bodyPr/>
        <a:lstStyle/>
        <a:p>
          <a:r>
            <a:rPr lang="en-US" sz="1100" b="1" dirty="0">
              <a:solidFill>
                <a:schemeClr val="accent5"/>
              </a:solidFill>
              <a:latin typeface="Cambria" panose="02040503050406030204" pitchFamily="18" charset="0"/>
            </a:rPr>
            <a:t>Austria IGF, 16 Oct.</a:t>
          </a:r>
          <a:br>
            <a:rPr lang="en-US" sz="1100" b="1" dirty="0">
              <a:solidFill>
                <a:schemeClr val="accent5"/>
              </a:solidFill>
              <a:latin typeface="Cambria" panose="02040503050406030204" pitchFamily="18" charset="0"/>
            </a:rPr>
          </a:br>
          <a:endParaRPr lang="en-US" sz="1100" b="1" dirty="0">
            <a:solidFill>
              <a:schemeClr val="accent5"/>
            </a:solidFill>
            <a:latin typeface="Cambria" panose="02040503050406030204" pitchFamily="18" charset="0"/>
          </a:endParaRPr>
        </a:p>
      </dgm:t>
    </dgm:pt>
    <dgm:pt modelId="{BB17639C-9DC6-4585-A69B-93373B211142}" type="parTrans" cxnId="{0621E3BD-0D00-45A2-B101-02A867E30D55}">
      <dgm:prSet/>
      <dgm:spPr/>
      <dgm:t>
        <a:bodyPr/>
        <a:lstStyle/>
        <a:p>
          <a:endParaRPr lang="en-US"/>
        </a:p>
      </dgm:t>
    </dgm:pt>
    <dgm:pt modelId="{DC664B10-09E1-4028-86D2-597576B1BE2F}" type="sibTrans" cxnId="{0621E3BD-0D00-45A2-B101-02A867E30D55}">
      <dgm:prSet/>
      <dgm:spPr/>
      <dgm:t>
        <a:bodyPr/>
        <a:lstStyle/>
        <a:p>
          <a:endParaRPr lang="en-US"/>
        </a:p>
      </dgm:t>
    </dgm:pt>
    <dgm:pt modelId="{9C8DC71A-43AF-4CCF-9CB6-CBC4DDC7C0A9}">
      <dgm:prSet custT="1"/>
      <dgm:spPr/>
      <dgm:t>
        <a:bodyPr/>
        <a:lstStyle/>
        <a:p>
          <a:r>
            <a:rPr lang="en-US" sz="1100" b="1" dirty="0">
              <a:solidFill>
                <a:schemeClr val="accent5"/>
              </a:solidFill>
              <a:latin typeface="Cambria" panose="02040503050406030204" pitchFamily="18" charset="0"/>
            </a:rPr>
            <a:t>Tunisia IGF, 17 Oct. </a:t>
          </a:r>
          <a:br>
            <a:rPr lang="en-US" sz="1100" b="1" dirty="0">
              <a:solidFill>
                <a:schemeClr val="accent5"/>
              </a:solidFill>
              <a:latin typeface="Cambria" panose="02040503050406030204" pitchFamily="18" charset="0"/>
            </a:rPr>
          </a:br>
          <a:endParaRPr lang="en-US" sz="1100" b="1" dirty="0">
            <a:solidFill>
              <a:schemeClr val="accent5"/>
            </a:solidFill>
            <a:latin typeface="Cambria" panose="02040503050406030204" pitchFamily="18" charset="0"/>
          </a:endParaRPr>
        </a:p>
      </dgm:t>
    </dgm:pt>
    <dgm:pt modelId="{9D8D6820-356E-4E15-9F54-82D3AB25D691}" type="parTrans" cxnId="{C7932810-9CA1-4242-A507-DD86DDD493E6}">
      <dgm:prSet/>
      <dgm:spPr/>
      <dgm:t>
        <a:bodyPr/>
        <a:lstStyle/>
        <a:p>
          <a:endParaRPr lang="en-US"/>
        </a:p>
      </dgm:t>
    </dgm:pt>
    <dgm:pt modelId="{035C587C-7089-4545-BF9C-7BD9BE2B4D1D}" type="sibTrans" cxnId="{C7932810-9CA1-4242-A507-DD86DDD493E6}">
      <dgm:prSet/>
      <dgm:spPr/>
      <dgm:t>
        <a:bodyPr/>
        <a:lstStyle/>
        <a:p>
          <a:endParaRPr lang="en-US"/>
        </a:p>
      </dgm:t>
    </dgm:pt>
    <dgm:pt modelId="{787CD43C-6CAB-42C3-A0D0-A8F2DA68D0DB}">
      <dgm:prSet custT="1"/>
      <dgm:spPr/>
      <dgm:t>
        <a:bodyPr/>
        <a:lstStyle/>
        <a:p>
          <a:r>
            <a:rPr lang="en-US" sz="1100" b="1" dirty="0">
              <a:solidFill>
                <a:schemeClr val="accent5"/>
              </a:solidFill>
              <a:latin typeface="Cambria" panose="02040503050406030204" pitchFamily="18" charset="0"/>
            </a:rPr>
            <a:t>Slovenia IGF, 17 Oct.</a:t>
          </a:r>
          <a:br>
            <a:rPr lang="en-US" sz="1100" b="1" dirty="0">
              <a:solidFill>
                <a:schemeClr val="accent5"/>
              </a:solidFill>
              <a:latin typeface="Cambria" panose="02040503050406030204" pitchFamily="18" charset="0"/>
            </a:rPr>
          </a:br>
          <a:endParaRPr lang="en-US" sz="1100" b="1" dirty="0">
            <a:solidFill>
              <a:schemeClr val="accent5"/>
            </a:solidFill>
            <a:latin typeface="Cambria" panose="02040503050406030204" pitchFamily="18" charset="0"/>
          </a:endParaRPr>
        </a:p>
      </dgm:t>
    </dgm:pt>
    <dgm:pt modelId="{843371B3-2FBF-4C96-B42F-FBE67A9549A3}" type="parTrans" cxnId="{EC5524BC-C642-4F0B-82A6-831516C66164}">
      <dgm:prSet/>
      <dgm:spPr/>
      <dgm:t>
        <a:bodyPr/>
        <a:lstStyle/>
        <a:p>
          <a:endParaRPr lang="en-US"/>
        </a:p>
      </dgm:t>
    </dgm:pt>
    <dgm:pt modelId="{782F72A0-281B-4E0B-A89D-A2F9740E65F0}" type="sibTrans" cxnId="{EC5524BC-C642-4F0B-82A6-831516C66164}">
      <dgm:prSet/>
      <dgm:spPr/>
      <dgm:t>
        <a:bodyPr/>
        <a:lstStyle/>
        <a:p>
          <a:endParaRPr lang="en-US"/>
        </a:p>
      </dgm:t>
    </dgm:pt>
    <dgm:pt modelId="{00D9AE5A-5171-40AB-89D2-669DFC47CFDB}">
      <dgm:prSet custT="1"/>
      <dgm:spPr/>
      <dgm:t>
        <a:bodyPr/>
        <a:lstStyle/>
        <a:p>
          <a:r>
            <a:rPr lang="en-US" sz="1100" b="1" dirty="0">
              <a:solidFill>
                <a:schemeClr val="accent5"/>
              </a:solidFill>
              <a:latin typeface="Cambria" panose="02040503050406030204" pitchFamily="18" charset="0"/>
            </a:rPr>
            <a:t>Uganda IGF, 27 Oct.</a:t>
          </a:r>
          <a:br>
            <a:rPr lang="en-US" sz="1100" b="1" dirty="0">
              <a:solidFill>
                <a:schemeClr val="accent5"/>
              </a:solidFill>
              <a:latin typeface="Cambria" panose="02040503050406030204" pitchFamily="18" charset="0"/>
            </a:rPr>
          </a:br>
          <a:endParaRPr lang="en-US" sz="1100" b="1" dirty="0">
            <a:solidFill>
              <a:schemeClr val="accent5"/>
            </a:solidFill>
            <a:latin typeface="Cambria" panose="02040503050406030204" pitchFamily="18" charset="0"/>
          </a:endParaRPr>
        </a:p>
      </dgm:t>
    </dgm:pt>
    <dgm:pt modelId="{C835487B-2030-4664-AD97-3540DC9C90BA}" type="parTrans" cxnId="{633E1CFC-7DB2-4137-AF45-9A4802A5545C}">
      <dgm:prSet/>
      <dgm:spPr/>
      <dgm:t>
        <a:bodyPr/>
        <a:lstStyle/>
        <a:p>
          <a:endParaRPr lang="en-US"/>
        </a:p>
      </dgm:t>
    </dgm:pt>
    <dgm:pt modelId="{B2A1DC7A-8D39-4FBC-A38A-5BC4FB2A40FB}" type="sibTrans" cxnId="{633E1CFC-7DB2-4137-AF45-9A4802A5545C}">
      <dgm:prSet/>
      <dgm:spPr/>
      <dgm:t>
        <a:bodyPr/>
        <a:lstStyle/>
        <a:p>
          <a:endParaRPr lang="en-US"/>
        </a:p>
      </dgm:t>
    </dgm:pt>
    <dgm:pt modelId="{524A4206-8AA5-4D29-B70B-C760B8EBF04C}">
      <dgm:prSet custT="1"/>
      <dgm:spPr/>
      <dgm:t>
        <a:bodyPr/>
        <a:lstStyle/>
        <a:p>
          <a:r>
            <a:rPr lang="en-US" sz="900" b="1" dirty="0">
              <a:solidFill>
                <a:schemeClr val="accent5"/>
              </a:solidFill>
              <a:latin typeface="Cambria" panose="02040503050406030204" pitchFamily="18" charset="0"/>
            </a:rPr>
            <a:t>Brazil IGF, 14-17 Nov.</a:t>
          </a:r>
          <a:br>
            <a:rPr lang="en-US" sz="900" b="1" dirty="0">
              <a:solidFill>
                <a:schemeClr val="accent5"/>
              </a:solidFill>
              <a:latin typeface="Cambria" panose="02040503050406030204" pitchFamily="18" charset="0"/>
            </a:rPr>
          </a:br>
          <a:r>
            <a:rPr lang="en-US" sz="900" b="1" dirty="0">
              <a:solidFill>
                <a:schemeClr val="accent6">
                  <a:lumMod val="50000"/>
                </a:schemeClr>
              </a:solidFill>
              <a:latin typeface="Cambria" panose="02040503050406030204" pitchFamily="18" charset="0"/>
            </a:rPr>
            <a:t/>
          </a:r>
          <a:br>
            <a:rPr lang="en-US" sz="900" b="1" dirty="0">
              <a:solidFill>
                <a:schemeClr val="accent6">
                  <a:lumMod val="50000"/>
                </a:schemeClr>
              </a:solidFill>
              <a:latin typeface="Cambria" panose="02040503050406030204" pitchFamily="18" charset="0"/>
            </a:rPr>
          </a:br>
          <a:r>
            <a:rPr lang="en-US" sz="900" b="1" dirty="0">
              <a:solidFill>
                <a:srgbClr val="359768"/>
              </a:solidFill>
              <a:latin typeface="Cambria" panose="02040503050406030204" pitchFamily="18" charset="0"/>
            </a:rPr>
            <a:t>German Youth IGF, 14 Nov.</a:t>
          </a:r>
          <a:endParaRPr lang="en-US" sz="900" b="1" dirty="0">
            <a:solidFill>
              <a:schemeClr val="accent6">
                <a:lumMod val="50000"/>
              </a:schemeClr>
            </a:solidFill>
            <a:latin typeface="Cambria" panose="02040503050406030204" pitchFamily="18" charset="0"/>
          </a:endParaRPr>
        </a:p>
      </dgm:t>
    </dgm:pt>
    <dgm:pt modelId="{6629883C-0EC7-40A1-95A5-AA9B4E32E1D1}" type="parTrans" cxnId="{32363C66-1151-4CC6-927D-A610CC4B0E29}">
      <dgm:prSet/>
      <dgm:spPr/>
      <dgm:t>
        <a:bodyPr/>
        <a:lstStyle/>
        <a:p>
          <a:endParaRPr lang="en-US"/>
        </a:p>
      </dgm:t>
    </dgm:pt>
    <dgm:pt modelId="{FFD6A612-821D-491C-9E1C-A8AB68165B98}" type="sibTrans" cxnId="{32363C66-1151-4CC6-927D-A610CC4B0E29}">
      <dgm:prSet/>
      <dgm:spPr/>
      <dgm:t>
        <a:bodyPr/>
        <a:lstStyle/>
        <a:p>
          <a:endParaRPr lang="en-US"/>
        </a:p>
      </dgm:t>
    </dgm:pt>
    <dgm:pt modelId="{E3EF6E05-196A-4BA3-A80A-DEAC1B272B8C}">
      <dgm:prSet custT="1"/>
      <dgm:spPr/>
      <dgm:t>
        <a:bodyPr/>
        <a:lstStyle/>
        <a:p>
          <a:r>
            <a:rPr lang="en-US" sz="900" b="1" dirty="0">
              <a:solidFill>
                <a:schemeClr val="accent5"/>
              </a:solidFill>
              <a:latin typeface="Cambria" panose="02040503050406030204" pitchFamily="18" charset="0"/>
            </a:rPr>
            <a:t>Mauritius IGF, 16 Nov.</a:t>
          </a:r>
          <a:br>
            <a:rPr lang="en-US" sz="900" b="1" dirty="0">
              <a:solidFill>
                <a:schemeClr val="accent5"/>
              </a:solidFill>
              <a:latin typeface="Cambria" panose="02040503050406030204" pitchFamily="18" charset="0"/>
            </a:rPr>
          </a:br>
          <a:endParaRPr lang="en-US" sz="900" b="1" dirty="0">
            <a:solidFill>
              <a:schemeClr val="accent5"/>
            </a:solidFill>
            <a:latin typeface="Cambria" panose="02040503050406030204" pitchFamily="18" charset="0"/>
          </a:endParaRPr>
        </a:p>
      </dgm:t>
    </dgm:pt>
    <dgm:pt modelId="{9386AF81-9027-4B81-8913-8867C8994F5E}" type="parTrans" cxnId="{6A34015B-D0DB-456A-86CD-93B4EA80FA42}">
      <dgm:prSet/>
      <dgm:spPr/>
      <dgm:t>
        <a:bodyPr/>
        <a:lstStyle/>
        <a:p>
          <a:endParaRPr lang="en-US"/>
        </a:p>
      </dgm:t>
    </dgm:pt>
    <dgm:pt modelId="{A55D1BC4-F6B3-44EB-B4D1-86283BF53A12}" type="sibTrans" cxnId="{6A34015B-D0DB-456A-86CD-93B4EA80FA42}">
      <dgm:prSet/>
      <dgm:spPr/>
      <dgm:t>
        <a:bodyPr/>
        <a:lstStyle/>
        <a:p>
          <a:endParaRPr lang="en-US"/>
        </a:p>
      </dgm:t>
    </dgm:pt>
    <dgm:pt modelId="{4F3DC7FD-0A47-4ADB-87BD-6A9BFD1DBF34}">
      <dgm:prSet custT="1"/>
      <dgm:spPr/>
      <dgm:t>
        <a:bodyPr/>
        <a:lstStyle/>
        <a:p>
          <a:r>
            <a:rPr lang="en-US" sz="900" b="1" dirty="0">
              <a:solidFill>
                <a:schemeClr val="accent5"/>
              </a:solidFill>
              <a:latin typeface="Cambria" panose="02040503050406030204" pitchFamily="18" charset="0"/>
            </a:rPr>
            <a:t>Ecuador IGF, 24 Nov.</a:t>
          </a:r>
          <a:br>
            <a:rPr lang="en-US" sz="900" b="1" dirty="0">
              <a:solidFill>
                <a:schemeClr val="accent5"/>
              </a:solidFill>
              <a:latin typeface="Cambria" panose="02040503050406030204" pitchFamily="18" charset="0"/>
            </a:rPr>
          </a:br>
          <a:endParaRPr lang="en-US" sz="900" b="1" dirty="0">
            <a:solidFill>
              <a:schemeClr val="accent5"/>
            </a:solidFill>
            <a:latin typeface="Cambria" panose="02040503050406030204" pitchFamily="18" charset="0"/>
          </a:endParaRPr>
        </a:p>
      </dgm:t>
    </dgm:pt>
    <dgm:pt modelId="{ED754C2C-E282-4A41-970B-7131C2C64241}" type="parTrans" cxnId="{F8E6FCD1-0297-4C32-8A33-28068856E5F4}">
      <dgm:prSet/>
      <dgm:spPr/>
      <dgm:t>
        <a:bodyPr/>
        <a:lstStyle/>
        <a:p>
          <a:endParaRPr lang="en-US"/>
        </a:p>
      </dgm:t>
    </dgm:pt>
    <dgm:pt modelId="{1934058C-8645-4F7C-B7B2-9DBBE65B530F}" type="sibTrans" cxnId="{F8E6FCD1-0297-4C32-8A33-28068856E5F4}">
      <dgm:prSet/>
      <dgm:spPr/>
      <dgm:t>
        <a:bodyPr/>
        <a:lstStyle/>
        <a:p>
          <a:endParaRPr lang="en-US"/>
        </a:p>
      </dgm:t>
    </dgm:pt>
    <dgm:pt modelId="{215ED292-5FC1-4AF4-A7F0-5D916CAFED50}">
      <dgm:prSet custT="1"/>
      <dgm:spPr/>
      <dgm:t>
        <a:bodyPr/>
        <a:lstStyle/>
        <a:p>
          <a:r>
            <a:rPr lang="en-US" sz="1100" b="1" dirty="0">
              <a:solidFill>
                <a:srgbClr val="359768"/>
              </a:solidFill>
              <a:latin typeface="Cambria" panose="02040503050406030204" pitchFamily="18" charset="0"/>
            </a:rPr>
            <a:t>Netherlands Youth IGF, 5 Oct.</a:t>
          </a:r>
          <a:br>
            <a:rPr lang="en-US" sz="1100" b="1" dirty="0">
              <a:solidFill>
                <a:srgbClr val="359768"/>
              </a:solidFill>
              <a:latin typeface="Cambria" panose="02040503050406030204" pitchFamily="18" charset="0"/>
            </a:rPr>
          </a:br>
          <a:endParaRPr lang="en-US" sz="1100" dirty="0">
            <a:solidFill>
              <a:srgbClr val="359768"/>
            </a:solidFill>
          </a:endParaRPr>
        </a:p>
      </dgm:t>
    </dgm:pt>
    <dgm:pt modelId="{19382768-F47B-4082-A53B-644424120A35}" type="parTrans" cxnId="{7C9F0025-C52F-436F-AB84-7A66E4DD2DDC}">
      <dgm:prSet/>
      <dgm:spPr/>
      <dgm:t>
        <a:bodyPr/>
        <a:lstStyle/>
        <a:p>
          <a:endParaRPr lang="en-US"/>
        </a:p>
      </dgm:t>
    </dgm:pt>
    <dgm:pt modelId="{6E76AB25-5A40-4773-A7AD-1C2DE2531C47}" type="sibTrans" cxnId="{7C9F0025-C52F-436F-AB84-7A66E4DD2DDC}">
      <dgm:prSet/>
      <dgm:spPr/>
      <dgm:t>
        <a:bodyPr/>
        <a:lstStyle/>
        <a:p>
          <a:endParaRPr lang="en-US"/>
        </a:p>
      </dgm:t>
    </dgm:pt>
    <dgm:pt modelId="{8FDFAF53-C8DC-438B-8845-EB6E04B21F19}">
      <dgm:prSet custT="1"/>
      <dgm:spPr/>
      <dgm:t>
        <a:bodyPr/>
        <a:lstStyle/>
        <a:p>
          <a:r>
            <a:rPr lang="en-US" sz="900" b="1" dirty="0">
              <a:solidFill>
                <a:schemeClr val="accent5"/>
              </a:solidFill>
              <a:latin typeface="Cambria" panose="02040503050406030204" pitchFamily="18" charset="0"/>
            </a:rPr>
            <a:t>Spain IGF, 28-29 Nov.</a:t>
          </a:r>
          <a:br>
            <a:rPr lang="en-US" sz="900" b="1" dirty="0">
              <a:solidFill>
                <a:schemeClr val="accent5"/>
              </a:solidFill>
              <a:latin typeface="Cambria" panose="02040503050406030204" pitchFamily="18" charset="0"/>
            </a:rPr>
          </a:br>
          <a:endParaRPr lang="en-US" sz="900" b="1" dirty="0">
            <a:solidFill>
              <a:schemeClr val="accent5"/>
            </a:solidFill>
            <a:latin typeface="Cambria" panose="02040503050406030204" pitchFamily="18" charset="0"/>
          </a:endParaRPr>
        </a:p>
      </dgm:t>
    </dgm:pt>
    <dgm:pt modelId="{547DF9FF-6A8E-4AB2-9563-15935BB388E3}" type="parTrans" cxnId="{8076875C-742A-497F-A5AF-80A33C06A59E}">
      <dgm:prSet/>
      <dgm:spPr/>
      <dgm:t>
        <a:bodyPr/>
        <a:lstStyle/>
        <a:p>
          <a:endParaRPr lang="en-US"/>
        </a:p>
      </dgm:t>
    </dgm:pt>
    <dgm:pt modelId="{BBBD20CB-7DF5-4AD8-B889-24D13618F959}" type="sibTrans" cxnId="{8076875C-742A-497F-A5AF-80A33C06A59E}">
      <dgm:prSet/>
      <dgm:spPr/>
      <dgm:t>
        <a:bodyPr/>
        <a:lstStyle/>
        <a:p>
          <a:endParaRPr lang="en-US"/>
        </a:p>
      </dgm:t>
    </dgm:pt>
    <dgm:pt modelId="{C6979C5F-ACA8-4BF8-9B4A-3073ABA019EE}">
      <dgm:prSet custT="1"/>
      <dgm:spPr/>
      <dgm:t>
        <a:bodyPr/>
        <a:lstStyle/>
        <a:p>
          <a:r>
            <a:rPr lang="en-US" sz="1100" b="1" dirty="0">
              <a:solidFill>
                <a:schemeClr val="accent5"/>
              </a:solidFill>
              <a:latin typeface="Cambria" panose="02040503050406030204" pitchFamily="18" charset="0"/>
            </a:rPr>
            <a:t>Nepal IGF, 18’19 Aug.</a:t>
          </a:r>
          <a:br>
            <a:rPr lang="en-US" sz="1100" b="1" dirty="0">
              <a:solidFill>
                <a:schemeClr val="accent5"/>
              </a:solidFill>
              <a:latin typeface="Cambria" panose="02040503050406030204" pitchFamily="18" charset="0"/>
            </a:rPr>
          </a:br>
          <a:endParaRPr lang="en-US" sz="1100" b="1" dirty="0">
            <a:solidFill>
              <a:schemeClr val="accent5"/>
            </a:solidFill>
            <a:latin typeface="Cambria" panose="02040503050406030204" pitchFamily="18" charset="0"/>
          </a:endParaRPr>
        </a:p>
      </dgm:t>
    </dgm:pt>
    <dgm:pt modelId="{5110529C-363D-4833-87C9-8AA98EDF6205}" type="parTrans" cxnId="{EF405395-1E97-4A4B-9316-7787AEA88327}">
      <dgm:prSet/>
      <dgm:spPr/>
      <dgm:t>
        <a:bodyPr/>
        <a:lstStyle/>
        <a:p>
          <a:endParaRPr lang="en-US"/>
        </a:p>
      </dgm:t>
    </dgm:pt>
    <dgm:pt modelId="{88C8C45F-18E9-4A13-8724-E8B1B61478FB}" type="sibTrans" cxnId="{EF405395-1E97-4A4B-9316-7787AEA88327}">
      <dgm:prSet/>
      <dgm:spPr/>
      <dgm:t>
        <a:bodyPr/>
        <a:lstStyle/>
        <a:p>
          <a:endParaRPr lang="en-US"/>
        </a:p>
      </dgm:t>
    </dgm:pt>
    <dgm:pt modelId="{13D2E496-5445-45A0-9B18-31EE5DD09C62}">
      <dgm:prSet custT="1"/>
      <dgm:spPr/>
      <dgm:t>
        <a:bodyPr/>
        <a:lstStyle/>
        <a:p>
          <a:r>
            <a:rPr lang="en-US" sz="1100" b="1" dirty="0">
              <a:solidFill>
                <a:srgbClr val="C00000"/>
              </a:solidFill>
              <a:latin typeface="Cambria" panose="02040503050406030204" pitchFamily="18" charset="0"/>
            </a:rPr>
            <a:t>Caribbean IGF, 22-23 Aug., </a:t>
          </a:r>
          <a:br>
            <a:rPr lang="en-US" sz="1100" b="1" dirty="0">
              <a:solidFill>
                <a:srgbClr val="C00000"/>
              </a:solidFill>
              <a:latin typeface="Cambria" panose="02040503050406030204" pitchFamily="18" charset="0"/>
            </a:rPr>
          </a:br>
          <a:r>
            <a:rPr lang="en-US" sz="1100" b="1" dirty="0">
              <a:solidFill>
                <a:srgbClr val="C00000"/>
              </a:solidFill>
              <a:latin typeface="Cambria" panose="02040503050406030204" pitchFamily="18" charset="0"/>
            </a:rPr>
            <a:t>British Virgin Islands</a:t>
          </a:r>
          <a:br>
            <a:rPr lang="en-US" sz="1100" b="1" dirty="0">
              <a:solidFill>
                <a:srgbClr val="C00000"/>
              </a:solidFill>
              <a:latin typeface="Cambria" panose="02040503050406030204" pitchFamily="18" charset="0"/>
            </a:rPr>
          </a:br>
          <a:endParaRPr lang="en-US" sz="1100" b="1" dirty="0">
            <a:solidFill>
              <a:schemeClr val="accent6">
                <a:lumMod val="50000"/>
              </a:schemeClr>
            </a:solidFill>
            <a:latin typeface="Cambria" panose="02040503050406030204" pitchFamily="18" charset="0"/>
          </a:endParaRPr>
        </a:p>
      </dgm:t>
    </dgm:pt>
    <dgm:pt modelId="{095EE5BD-9A04-4DF1-8869-A4AD8FF4CCDF}" type="parTrans" cxnId="{A9B28C47-996A-42C2-844C-E1B7578310B7}">
      <dgm:prSet/>
      <dgm:spPr/>
      <dgm:t>
        <a:bodyPr/>
        <a:lstStyle/>
        <a:p>
          <a:endParaRPr lang="en-US"/>
        </a:p>
      </dgm:t>
    </dgm:pt>
    <dgm:pt modelId="{DD2894A9-A182-4A8E-8591-3B34C88BC673}" type="sibTrans" cxnId="{A9B28C47-996A-42C2-844C-E1B7578310B7}">
      <dgm:prSet/>
      <dgm:spPr/>
      <dgm:t>
        <a:bodyPr/>
        <a:lstStyle/>
        <a:p>
          <a:endParaRPr lang="en-US"/>
        </a:p>
      </dgm:t>
    </dgm:pt>
    <dgm:pt modelId="{022DFAC7-B1C5-4926-8C0E-D27B7B6D8696}">
      <dgm:prSet custT="1"/>
      <dgm:spPr/>
      <dgm:t>
        <a:bodyPr/>
        <a:lstStyle/>
        <a:p>
          <a:r>
            <a:rPr lang="en-US" sz="1100" b="1" dirty="0">
              <a:solidFill>
                <a:schemeClr val="accent5"/>
              </a:solidFill>
              <a:latin typeface="Cambria" panose="02040503050406030204" pitchFamily="18" charset="0"/>
            </a:rPr>
            <a:t>Costa Rica IGF, 31 Aug.</a:t>
          </a:r>
        </a:p>
      </dgm:t>
    </dgm:pt>
    <dgm:pt modelId="{7E6266F9-A46E-4887-8449-0489A55E0318}" type="parTrans" cxnId="{E408BC1A-F07C-435B-8527-8E976400F4A8}">
      <dgm:prSet/>
      <dgm:spPr/>
      <dgm:t>
        <a:bodyPr/>
        <a:lstStyle/>
        <a:p>
          <a:endParaRPr lang="en-US"/>
        </a:p>
      </dgm:t>
    </dgm:pt>
    <dgm:pt modelId="{0A2E34F8-4B74-44BA-B327-F4A25AB0D043}" type="sibTrans" cxnId="{E408BC1A-F07C-435B-8527-8E976400F4A8}">
      <dgm:prSet/>
      <dgm:spPr/>
      <dgm:t>
        <a:bodyPr/>
        <a:lstStyle/>
        <a:p>
          <a:endParaRPr lang="en-US"/>
        </a:p>
      </dgm:t>
    </dgm:pt>
    <dgm:pt modelId="{248E3F12-6268-4007-824D-4B7542571A6A}">
      <dgm:prSet custT="1"/>
      <dgm:spPr/>
      <dgm:t>
        <a:bodyPr/>
        <a:lstStyle/>
        <a:p>
          <a:r>
            <a:rPr lang="en-US" sz="1100" b="1" dirty="0">
              <a:solidFill>
                <a:schemeClr val="accent5"/>
              </a:solidFill>
              <a:latin typeface="Cambria" panose="02040503050406030204" pitchFamily="18" charset="0"/>
            </a:rPr>
            <a:t>Uruguay IGF, 13 Sep.</a:t>
          </a:r>
          <a:br>
            <a:rPr lang="en-US" sz="1100" b="1" dirty="0">
              <a:solidFill>
                <a:schemeClr val="accent5"/>
              </a:solidFill>
              <a:latin typeface="Cambria" panose="02040503050406030204" pitchFamily="18" charset="0"/>
            </a:rPr>
          </a:br>
          <a:endParaRPr lang="en-US" sz="1100" b="1" dirty="0">
            <a:solidFill>
              <a:schemeClr val="accent5"/>
            </a:solidFill>
            <a:latin typeface="Cambria" panose="02040503050406030204" pitchFamily="18" charset="0"/>
          </a:endParaRPr>
        </a:p>
      </dgm:t>
    </dgm:pt>
    <dgm:pt modelId="{B974D7E2-5443-4EE5-B13C-3FADC8350371}" type="parTrans" cxnId="{52F7CEE8-0AA2-4CDD-9415-8C29E7770F6C}">
      <dgm:prSet/>
      <dgm:spPr/>
      <dgm:t>
        <a:bodyPr/>
        <a:lstStyle/>
        <a:p>
          <a:endParaRPr lang="en-US"/>
        </a:p>
      </dgm:t>
    </dgm:pt>
    <dgm:pt modelId="{8FDE8F7C-CE1D-4AA7-9282-BD4F29304411}" type="sibTrans" cxnId="{52F7CEE8-0AA2-4CDD-9415-8C29E7770F6C}">
      <dgm:prSet/>
      <dgm:spPr/>
      <dgm:t>
        <a:bodyPr/>
        <a:lstStyle/>
        <a:p>
          <a:endParaRPr lang="en-US"/>
        </a:p>
      </dgm:t>
    </dgm:pt>
    <dgm:pt modelId="{FDEC1862-66E4-4036-9834-99A23636E3CA}">
      <dgm:prSet custT="1"/>
      <dgm:spPr/>
      <dgm:t>
        <a:bodyPr/>
        <a:lstStyle/>
        <a:p>
          <a:r>
            <a:rPr lang="en-US" sz="1100" b="1" dirty="0">
              <a:solidFill>
                <a:srgbClr val="359768"/>
              </a:solidFill>
              <a:latin typeface="Cambria" panose="02040503050406030204" pitchFamily="18" charset="0"/>
            </a:rPr>
            <a:t>Uruguay Youth IGF, 15 Sep.</a:t>
          </a:r>
          <a:br>
            <a:rPr lang="en-US" sz="1100" b="1" dirty="0">
              <a:solidFill>
                <a:srgbClr val="359768"/>
              </a:solidFill>
              <a:latin typeface="Cambria" panose="02040503050406030204" pitchFamily="18" charset="0"/>
            </a:rPr>
          </a:br>
          <a:endParaRPr lang="en-US" sz="1100" b="1" dirty="0">
            <a:solidFill>
              <a:srgbClr val="359768"/>
            </a:solidFill>
            <a:latin typeface="Cambria" panose="02040503050406030204" pitchFamily="18" charset="0"/>
          </a:endParaRPr>
        </a:p>
      </dgm:t>
    </dgm:pt>
    <dgm:pt modelId="{6FDFB11A-2558-4B4C-A05A-8307F84AD344}" type="parTrans" cxnId="{523D4322-C707-4EE2-B56F-2517082BE49F}">
      <dgm:prSet/>
      <dgm:spPr/>
      <dgm:t>
        <a:bodyPr/>
        <a:lstStyle/>
        <a:p>
          <a:endParaRPr lang="en-US"/>
        </a:p>
      </dgm:t>
    </dgm:pt>
    <dgm:pt modelId="{5C98EB7A-8207-4DD1-BEC9-F85B5483F509}" type="sibTrans" cxnId="{523D4322-C707-4EE2-B56F-2517082BE49F}">
      <dgm:prSet/>
      <dgm:spPr/>
      <dgm:t>
        <a:bodyPr/>
        <a:lstStyle/>
        <a:p>
          <a:endParaRPr lang="en-US"/>
        </a:p>
      </dgm:t>
    </dgm:pt>
    <dgm:pt modelId="{2B3FE332-BD83-4F67-B1C5-11DF27A1C284}">
      <dgm:prSet custT="1"/>
      <dgm:spPr/>
      <dgm:t>
        <a:bodyPr/>
        <a:lstStyle/>
        <a:p>
          <a:r>
            <a:rPr lang="en-US" sz="1100" b="1" dirty="0">
              <a:solidFill>
                <a:schemeClr val="accent5"/>
              </a:solidFill>
              <a:latin typeface="Cambria" panose="02040503050406030204" pitchFamily="18" charset="0"/>
            </a:rPr>
            <a:t>Ukraine IGF, 6 Oct.</a:t>
          </a:r>
          <a:br>
            <a:rPr lang="en-US" sz="1100" b="1" dirty="0">
              <a:solidFill>
                <a:schemeClr val="accent5"/>
              </a:solidFill>
              <a:latin typeface="Cambria" panose="02040503050406030204" pitchFamily="18" charset="0"/>
            </a:rPr>
          </a:br>
          <a:endParaRPr lang="en-US" sz="1100" dirty="0">
            <a:solidFill>
              <a:schemeClr val="accent5"/>
            </a:solidFill>
          </a:endParaRPr>
        </a:p>
      </dgm:t>
    </dgm:pt>
    <dgm:pt modelId="{99C9CACC-9527-46F0-8561-F50A5594DE46}" type="parTrans" cxnId="{50515B3C-F822-4622-9BA3-EEBD2E998BCA}">
      <dgm:prSet/>
      <dgm:spPr/>
      <dgm:t>
        <a:bodyPr/>
        <a:lstStyle/>
        <a:p>
          <a:endParaRPr lang="en-US"/>
        </a:p>
      </dgm:t>
    </dgm:pt>
    <dgm:pt modelId="{8701F9B9-8BCC-49F9-BC8D-FD19D902B503}" type="sibTrans" cxnId="{50515B3C-F822-4622-9BA3-EEBD2E998BCA}">
      <dgm:prSet/>
      <dgm:spPr/>
      <dgm:t>
        <a:bodyPr/>
        <a:lstStyle/>
        <a:p>
          <a:endParaRPr lang="en-US"/>
        </a:p>
      </dgm:t>
    </dgm:pt>
    <dgm:pt modelId="{1A188771-6EEC-4AC0-9414-017669BD7057}">
      <dgm:prSet custT="1"/>
      <dgm:spPr/>
      <dgm:t>
        <a:bodyPr/>
        <a:lstStyle/>
        <a:p>
          <a:r>
            <a:rPr lang="fr-CH" sz="1100" b="1" dirty="0" err="1">
              <a:solidFill>
                <a:schemeClr val="accent5"/>
              </a:solidFill>
              <a:latin typeface="Cambria" panose="02040503050406030204" pitchFamily="18" charset="0"/>
            </a:rPr>
            <a:t>Indonesia</a:t>
          </a:r>
          <a:r>
            <a:rPr lang="fr-CH" sz="1100" b="1" dirty="0">
              <a:solidFill>
                <a:schemeClr val="accent5"/>
              </a:solidFill>
              <a:latin typeface="Cambria" panose="02040503050406030204" pitchFamily="18" charset="0"/>
            </a:rPr>
            <a:t> IGF, 28 Oct.</a:t>
          </a:r>
          <a:endParaRPr lang="en-US" sz="1100" b="1" dirty="0">
            <a:solidFill>
              <a:schemeClr val="accent5"/>
            </a:solidFill>
            <a:latin typeface="Cambria" panose="02040503050406030204" pitchFamily="18" charset="0"/>
          </a:endParaRPr>
        </a:p>
      </dgm:t>
    </dgm:pt>
    <dgm:pt modelId="{66EDAF26-19DB-4935-989F-50CEE520FDF1}" type="parTrans" cxnId="{884BC45C-2122-4E30-8081-2B0625129655}">
      <dgm:prSet/>
      <dgm:spPr/>
      <dgm:t>
        <a:bodyPr/>
        <a:lstStyle/>
        <a:p>
          <a:endParaRPr lang="en-US"/>
        </a:p>
      </dgm:t>
    </dgm:pt>
    <dgm:pt modelId="{93EB6092-A078-4CA8-BCFA-2BA753285CEF}" type="sibTrans" cxnId="{884BC45C-2122-4E30-8081-2B0625129655}">
      <dgm:prSet/>
      <dgm:spPr/>
      <dgm:t>
        <a:bodyPr/>
        <a:lstStyle/>
        <a:p>
          <a:endParaRPr lang="en-US"/>
        </a:p>
      </dgm:t>
    </dgm:pt>
    <dgm:pt modelId="{83693C6A-F659-4654-A172-39B54F648F9F}">
      <dgm:prSet custT="1"/>
      <dgm:spPr/>
      <dgm:t>
        <a:bodyPr/>
        <a:lstStyle/>
        <a:p>
          <a:r>
            <a:rPr lang="en-US" sz="900" b="1" dirty="0">
              <a:solidFill>
                <a:schemeClr val="accent5"/>
              </a:solidFill>
              <a:latin typeface="Cambria" panose="02040503050406030204" pitchFamily="18" charset="0"/>
            </a:rPr>
            <a:t>German IGF, 15 Nov.</a:t>
          </a:r>
          <a:br>
            <a:rPr lang="en-US" sz="900" b="1" dirty="0">
              <a:solidFill>
                <a:schemeClr val="accent5"/>
              </a:solidFill>
              <a:latin typeface="Cambria" panose="02040503050406030204" pitchFamily="18" charset="0"/>
            </a:rPr>
          </a:br>
          <a:endParaRPr lang="en-US" sz="900" b="1" dirty="0">
            <a:solidFill>
              <a:schemeClr val="accent5"/>
            </a:solidFill>
            <a:latin typeface="Cambria" panose="02040503050406030204" pitchFamily="18" charset="0"/>
          </a:endParaRPr>
        </a:p>
      </dgm:t>
    </dgm:pt>
    <dgm:pt modelId="{DA645147-44FE-43E1-8CFC-7F72882E2676}" type="parTrans" cxnId="{5620FBD8-96FC-4C8D-B58D-42C7822C112C}">
      <dgm:prSet/>
      <dgm:spPr/>
      <dgm:t>
        <a:bodyPr/>
        <a:lstStyle/>
        <a:p>
          <a:endParaRPr lang="en-US"/>
        </a:p>
      </dgm:t>
    </dgm:pt>
    <dgm:pt modelId="{85BEFD6C-D2C2-4430-9C64-7D005774A559}" type="sibTrans" cxnId="{5620FBD8-96FC-4C8D-B58D-42C7822C112C}">
      <dgm:prSet/>
      <dgm:spPr/>
      <dgm:t>
        <a:bodyPr/>
        <a:lstStyle/>
        <a:p>
          <a:endParaRPr lang="en-US"/>
        </a:p>
      </dgm:t>
    </dgm:pt>
    <dgm:pt modelId="{C047CA3A-8C75-42FB-9334-6C18332D8587}">
      <dgm:prSet custT="1"/>
      <dgm:spPr/>
      <dgm:t>
        <a:bodyPr/>
        <a:lstStyle/>
        <a:p>
          <a:r>
            <a:rPr lang="en-US" sz="900" b="1" dirty="0">
              <a:solidFill>
                <a:schemeClr val="accent5"/>
              </a:solidFill>
              <a:latin typeface="Cambria" panose="02040503050406030204" pitchFamily="18" charset="0"/>
            </a:rPr>
            <a:t>Argentina IGF, 16-17 Nov.</a:t>
          </a:r>
          <a:br>
            <a:rPr lang="en-US" sz="900" b="1" dirty="0">
              <a:solidFill>
                <a:schemeClr val="accent5"/>
              </a:solidFill>
              <a:latin typeface="Cambria" panose="02040503050406030204" pitchFamily="18" charset="0"/>
            </a:rPr>
          </a:br>
          <a:endParaRPr lang="en-US" sz="900" b="1" dirty="0">
            <a:solidFill>
              <a:schemeClr val="accent5"/>
            </a:solidFill>
            <a:latin typeface="Cambria" panose="02040503050406030204" pitchFamily="18" charset="0"/>
          </a:endParaRPr>
        </a:p>
      </dgm:t>
    </dgm:pt>
    <dgm:pt modelId="{2C4C8ED9-DB5E-4AAD-AB94-667521F2DFC0}" type="parTrans" cxnId="{DBE7D04D-C40B-47D1-A78A-8326467F96AB}">
      <dgm:prSet/>
      <dgm:spPr/>
      <dgm:t>
        <a:bodyPr/>
        <a:lstStyle/>
        <a:p>
          <a:endParaRPr lang="en-US"/>
        </a:p>
      </dgm:t>
    </dgm:pt>
    <dgm:pt modelId="{A4846107-29C2-4A9E-B7B6-0684995D512A}" type="sibTrans" cxnId="{DBE7D04D-C40B-47D1-A78A-8326467F96AB}">
      <dgm:prSet/>
      <dgm:spPr/>
      <dgm:t>
        <a:bodyPr/>
        <a:lstStyle/>
        <a:p>
          <a:endParaRPr lang="en-US"/>
        </a:p>
      </dgm:t>
    </dgm:pt>
    <dgm:pt modelId="{82D9C6FB-7450-4771-99EA-82B64455C1FF}">
      <dgm:prSet custT="1"/>
      <dgm:spPr/>
      <dgm:t>
        <a:bodyPr/>
        <a:lstStyle/>
        <a:p>
          <a:r>
            <a:rPr lang="en-US" sz="900" b="1" dirty="0">
              <a:solidFill>
                <a:schemeClr val="accent5"/>
              </a:solidFill>
              <a:latin typeface="Cambria" panose="02040503050406030204" pitchFamily="18" charset="0"/>
            </a:rPr>
            <a:t>Bolivia IGF, 16-17 Nov.</a:t>
          </a:r>
          <a:br>
            <a:rPr lang="en-US" sz="900" b="1" dirty="0">
              <a:solidFill>
                <a:schemeClr val="accent5"/>
              </a:solidFill>
              <a:latin typeface="Cambria" panose="02040503050406030204" pitchFamily="18" charset="0"/>
            </a:rPr>
          </a:br>
          <a:endParaRPr lang="en-US" sz="900" b="1" dirty="0">
            <a:solidFill>
              <a:schemeClr val="accent5"/>
            </a:solidFill>
            <a:latin typeface="Cambria" panose="02040503050406030204" pitchFamily="18" charset="0"/>
          </a:endParaRPr>
        </a:p>
      </dgm:t>
    </dgm:pt>
    <dgm:pt modelId="{8ED2AAB7-FA99-440F-B290-D05E35447A8E}" type="parTrans" cxnId="{6AD85EE3-4CD9-4932-87BB-AD60FD1FE4B4}">
      <dgm:prSet/>
      <dgm:spPr/>
      <dgm:t>
        <a:bodyPr/>
        <a:lstStyle/>
        <a:p>
          <a:endParaRPr lang="en-US"/>
        </a:p>
      </dgm:t>
    </dgm:pt>
    <dgm:pt modelId="{2E1002D7-FDD9-479D-B3B5-6248B8B3322C}" type="sibTrans" cxnId="{6AD85EE3-4CD9-4932-87BB-AD60FD1FE4B4}">
      <dgm:prSet/>
      <dgm:spPr/>
      <dgm:t>
        <a:bodyPr/>
        <a:lstStyle/>
        <a:p>
          <a:endParaRPr lang="en-US"/>
        </a:p>
      </dgm:t>
    </dgm:pt>
    <dgm:pt modelId="{71527BC1-BB9C-4664-9FF5-180547C70C38}">
      <dgm:prSet custT="1"/>
      <dgm:spPr/>
      <dgm:t>
        <a:bodyPr/>
        <a:lstStyle/>
        <a:p>
          <a:r>
            <a:rPr lang="en-US" sz="900" b="1" dirty="0">
              <a:solidFill>
                <a:schemeClr val="accent5"/>
              </a:solidFill>
              <a:latin typeface="Cambria" panose="02040503050406030204" pitchFamily="18" charset="0"/>
            </a:rPr>
            <a:t>Italy IGF, 20-21 Nov.</a:t>
          </a:r>
          <a:br>
            <a:rPr lang="en-US" sz="900" b="1" dirty="0">
              <a:solidFill>
                <a:schemeClr val="accent5"/>
              </a:solidFill>
              <a:latin typeface="Cambria" panose="02040503050406030204" pitchFamily="18" charset="0"/>
            </a:rPr>
          </a:br>
          <a:endParaRPr lang="en-US" sz="900" b="1" dirty="0">
            <a:solidFill>
              <a:schemeClr val="accent5"/>
            </a:solidFill>
            <a:latin typeface="Cambria" panose="02040503050406030204" pitchFamily="18" charset="0"/>
          </a:endParaRPr>
        </a:p>
      </dgm:t>
    </dgm:pt>
    <dgm:pt modelId="{14C0BC46-4F38-40D4-BB29-59E0ABA80D36}" type="parTrans" cxnId="{D2D6B4CF-4230-4983-AF77-859A98FDFE65}">
      <dgm:prSet/>
      <dgm:spPr/>
      <dgm:t>
        <a:bodyPr/>
        <a:lstStyle/>
        <a:p>
          <a:endParaRPr lang="en-US"/>
        </a:p>
      </dgm:t>
    </dgm:pt>
    <dgm:pt modelId="{190D4D57-E877-49DE-B574-0932680090A8}" type="sibTrans" cxnId="{D2D6B4CF-4230-4983-AF77-859A98FDFE65}">
      <dgm:prSet/>
      <dgm:spPr/>
      <dgm:t>
        <a:bodyPr/>
        <a:lstStyle/>
        <a:p>
          <a:endParaRPr lang="en-US"/>
        </a:p>
      </dgm:t>
    </dgm:pt>
    <dgm:pt modelId="{6362828A-DD04-4E30-9AB6-B17DA54E891F}">
      <dgm:prSet custT="1"/>
      <dgm:spPr/>
      <dgm:t>
        <a:bodyPr/>
        <a:lstStyle/>
        <a:p>
          <a:r>
            <a:rPr lang="en-US" sz="900" b="1" dirty="0">
              <a:solidFill>
                <a:schemeClr val="accent5"/>
              </a:solidFill>
              <a:latin typeface="Cambria" panose="02040503050406030204" pitchFamily="18" charset="0"/>
            </a:rPr>
            <a:t>Poland IGF, 21 Nov.</a:t>
          </a:r>
          <a:br>
            <a:rPr lang="en-US" sz="900" b="1" dirty="0">
              <a:solidFill>
                <a:schemeClr val="accent5"/>
              </a:solidFill>
              <a:latin typeface="Cambria" panose="02040503050406030204" pitchFamily="18" charset="0"/>
            </a:rPr>
          </a:br>
          <a:endParaRPr lang="en-US" sz="900" b="1" dirty="0">
            <a:solidFill>
              <a:schemeClr val="accent5"/>
            </a:solidFill>
            <a:latin typeface="Cambria" panose="02040503050406030204" pitchFamily="18" charset="0"/>
          </a:endParaRPr>
        </a:p>
      </dgm:t>
    </dgm:pt>
    <dgm:pt modelId="{AC72576F-2AB0-4083-A55D-5C61904F332A}" type="parTrans" cxnId="{A15F6474-D89C-4CCD-946A-0F722C303BFF}">
      <dgm:prSet/>
      <dgm:spPr/>
      <dgm:t>
        <a:bodyPr/>
        <a:lstStyle/>
        <a:p>
          <a:endParaRPr lang="en-US"/>
        </a:p>
      </dgm:t>
    </dgm:pt>
    <dgm:pt modelId="{C3A96960-640B-4B79-AA88-9F3348178CC2}" type="sibTrans" cxnId="{A15F6474-D89C-4CCD-946A-0F722C303BFF}">
      <dgm:prSet/>
      <dgm:spPr/>
      <dgm:t>
        <a:bodyPr/>
        <a:lstStyle/>
        <a:p>
          <a:endParaRPr lang="en-US"/>
        </a:p>
      </dgm:t>
    </dgm:pt>
    <dgm:pt modelId="{C69C957D-2F14-4683-B472-CAA93778170A}">
      <dgm:prSet custT="1"/>
      <dgm:spPr/>
      <dgm:t>
        <a:bodyPr/>
        <a:lstStyle/>
        <a:p>
          <a:r>
            <a:rPr lang="en-US" sz="900" b="1" dirty="0">
              <a:solidFill>
                <a:srgbClr val="359768"/>
              </a:solidFill>
              <a:latin typeface="Cambria" panose="02040503050406030204" pitchFamily="18" charset="0"/>
            </a:rPr>
            <a:t>Turkey Youth IGF, 26 Nov.</a:t>
          </a:r>
          <a:br>
            <a:rPr lang="en-US" sz="900" b="1" dirty="0">
              <a:solidFill>
                <a:srgbClr val="359768"/>
              </a:solidFill>
              <a:latin typeface="Cambria" panose="02040503050406030204" pitchFamily="18" charset="0"/>
            </a:rPr>
          </a:br>
          <a:endParaRPr lang="en-US" sz="900" b="1" dirty="0">
            <a:solidFill>
              <a:srgbClr val="359768"/>
            </a:solidFill>
            <a:latin typeface="Cambria" panose="02040503050406030204" pitchFamily="18" charset="0"/>
          </a:endParaRPr>
        </a:p>
      </dgm:t>
    </dgm:pt>
    <dgm:pt modelId="{1A3BE148-C8EE-45D9-A254-65145B838E32}" type="parTrans" cxnId="{02F46B82-6AAF-4ABA-8953-68CD5B1CD5A4}">
      <dgm:prSet/>
      <dgm:spPr/>
      <dgm:t>
        <a:bodyPr/>
        <a:lstStyle/>
        <a:p>
          <a:endParaRPr lang="en-US"/>
        </a:p>
      </dgm:t>
    </dgm:pt>
    <dgm:pt modelId="{B03768D1-22D1-4178-B689-30F65527BC3D}" type="sibTrans" cxnId="{02F46B82-6AAF-4ABA-8953-68CD5B1CD5A4}">
      <dgm:prSet/>
      <dgm:spPr/>
      <dgm:t>
        <a:bodyPr/>
        <a:lstStyle/>
        <a:p>
          <a:endParaRPr lang="en-US"/>
        </a:p>
      </dgm:t>
    </dgm:pt>
    <dgm:pt modelId="{4CD8259C-9772-43A5-A625-EC6308BC8B5C}">
      <dgm:prSet custT="1"/>
      <dgm:spPr/>
      <dgm:t>
        <a:bodyPr/>
        <a:lstStyle/>
        <a:p>
          <a:r>
            <a:rPr lang="en-US" sz="900" b="1" dirty="0">
              <a:solidFill>
                <a:schemeClr val="accent5"/>
              </a:solidFill>
              <a:latin typeface="Cambria" panose="02040503050406030204" pitchFamily="18" charset="0"/>
            </a:rPr>
            <a:t>Chad IGF, 27 Nov. </a:t>
          </a:r>
          <a:br>
            <a:rPr lang="en-US" sz="900" b="1" dirty="0">
              <a:solidFill>
                <a:schemeClr val="accent5"/>
              </a:solidFill>
              <a:latin typeface="Cambria" panose="02040503050406030204" pitchFamily="18" charset="0"/>
            </a:rPr>
          </a:br>
          <a:endParaRPr lang="en-US" sz="900" b="1" dirty="0">
            <a:solidFill>
              <a:schemeClr val="accent5"/>
            </a:solidFill>
            <a:latin typeface="Cambria" panose="02040503050406030204" pitchFamily="18" charset="0"/>
          </a:endParaRPr>
        </a:p>
      </dgm:t>
    </dgm:pt>
    <dgm:pt modelId="{C71FDD7A-57C3-4D28-91F1-DE5A6EE390B5}" type="parTrans" cxnId="{29D38C23-76CF-4204-B4B5-A34740CABFFA}">
      <dgm:prSet/>
      <dgm:spPr/>
      <dgm:t>
        <a:bodyPr/>
        <a:lstStyle/>
        <a:p>
          <a:endParaRPr lang="en-US"/>
        </a:p>
      </dgm:t>
    </dgm:pt>
    <dgm:pt modelId="{8C56EE07-A1CC-4FFD-91B3-2A8091CE2E8A}" type="sibTrans" cxnId="{29D38C23-76CF-4204-B4B5-A34740CABFFA}">
      <dgm:prSet/>
      <dgm:spPr/>
      <dgm:t>
        <a:bodyPr/>
        <a:lstStyle/>
        <a:p>
          <a:endParaRPr lang="en-US"/>
        </a:p>
      </dgm:t>
    </dgm:pt>
    <dgm:pt modelId="{C7C21A5E-7612-4E7D-A452-26E2EA44A690}">
      <dgm:prSet custT="1"/>
      <dgm:spPr/>
      <dgm:t>
        <a:bodyPr/>
        <a:lstStyle/>
        <a:p>
          <a:r>
            <a:rPr lang="en-US" sz="900" b="1" dirty="0">
              <a:solidFill>
                <a:schemeClr val="accent5"/>
              </a:solidFill>
              <a:latin typeface="Cambria" panose="02040503050406030204" pitchFamily="18" charset="0"/>
            </a:rPr>
            <a:t>FYR Macedonia IGF, 28 Nov.</a:t>
          </a:r>
          <a:br>
            <a:rPr lang="en-US" sz="900" b="1" dirty="0">
              <a:solidFill>
                <a:schemeClr val="accent5"/>
              </a:solidFill>
              <a:latin typeface="Cambria" panose="02040503050406030204" pitchFamily="18" charset="0"/>
            </a:rPr>
          </a:br>
          <a:endParaRPr lang="en-US" sz="900" b="1" dirty="0">
            <a:solidFill>
              <a:schemeClr val="accent5"/>
            </a:solidFill>
            <a:latin typeface="Cambria" panose="02040503050406030204" pitchFamily="18" charset="0"/>
          </a:endParaRPr>
        </a:p>
      </dgm:t>
    </dgm:pt>
    <dgm:pt modelId="{D357647D-D184-4359-A00F-B1898C2A3328}" type="parTrans" cxnId="{2948CB16-67A7-45BA-8178-528CD0BA79CC}">
      <dgm:prSet/>
      <dgm:spPr/>
      <dgm:t>
        <a:bodyPr/>
        <a:lstStyle/>
        <a:p>
          <a:endParaRPr lang="en-US"/>
        </a:p>
      </dgm:t>
    </dgm:pt>
    <dgm:pt modelId="{13C23A20-BDCE-4E3B-88C6-323E862A327C}" type="sibTrans" cxnId="{2948CB16-67A7-45BA-8178-528CD0BA79CC}">
      <dgm:prSet/>
      <dgm:spPr/>
      <dgm:t>
        <a:bodyPr/>
        <a:lstStyle/>
        <a:p>
          <a:endParaRPr lang="en-US"/>
        </a:p>
      </dgm:t>
    </dgm:pt>
    <dgm:pt modelId="{346852D7-1BBD-490B-A18F-DC3EBCD42A9C}">
      <dgm:prSet custT="1"/>
      <dgm:spPr/>
      <dgm:t>
        <a:bodyPr/>
        <a:lstStyle/>
        <a:p>
          <a:r>
            <a:rPr lang="en-US" sz="900" b="1" dirty="0">
              <a:solidFill>
                <a:schemeClr val="accent5"/>
              </a:solidFill>
              <a:latin typeface="Cambria" panose="02040503050406030204" pitchFamily="18" charset="0"/>
            </a:rPr>
            <a:t>South Africa IGF, 28-29 Nov.</a:t>
          </a:r>
          <a:br>
            <a:rPr lang="en-US" sz="900" b="1" dirty="0">
              <a:solidFill>
                <a:schemeClr val="accent5"/>
              </a:solidFill>
              <a:latin typeface="Cambria" panose="02040503050406030204" pitchFamily="18" charset="0"/>
            </a:rPr>
          </a:br>
          <a:endParaRPr lang="en-US" sz="900" b="1" dirty="0">
            <a:solidFill>
              <a:schemeClr val="accent5"/>
            </a:solidFill>
            <a:latin typeface="Cambria" panose="02040503050406030204" pitchFamily="18" charset="0"/>
          </a:endParaRPr>
        </a:p>
      </dgm:t>
    </dgm:pt>
    <dgm:pt modelId="{93ECC51F-F2A6-481D-8D2A-AED52241DE86}" type="parTrans" cxnId="{58DE1FF8-8C72-4BDA-9662-A1D758C6FE7E}">
      <dgm:prSet/>
      <dgm:spPr/>
      <dgm:t>
        <a:bodyPr/>
        <a:lstStyle/>
        <a:p>
          <a:endParaRPr lang="en-US"/>
        </a:p>
      </dgm:t>
    </dgm:pt>
    <dgm:pt modelId="{39B4AC01-28AA-41A9-9975-F2FAA34E50D0}" type="sibTrans" cxnId="{58DE1FF8-8C72-4BDA-9662-A1D758C6FE7E}">
      <dgm:prSet/>
      <dgm:spPr/>
      <dgm:t>
        <a:bodyPr/>
        <a:lstStyle/>
        <a:p>
          <a:endParaRPr lang="en-US"/>
        </a:p>
      </dgm:t>
    </dgm:pt>
    <dgm:pt modelId="{5592516F-5CD5-4DBF-A786-5D819D052C5A}">
      <dgm:prSet custT="1"/>
      <dgm:spPr/>
      <dgm:t>
        <a:bodyPr/>
        <a:lstStyle/>
        <a:p>
          <a:r>
            <a:rPr lang="en-US" sz="900" b="1" dirty="0">
              <a:solidFill>
                <a:schemeClr val="accent5"/>
              </a:solidFill>
              <a:latin typeface="Cambria" panose="02040503050406030204" pitchFamily="18" charset="0"/>
            </a:rPr>
            <a:t>Paraguay IGF, 29-30 Nov.</a:t>
          </a:r>
        </a:p>
      </dgm:t>
    </dgm:pt>
    <dgm:pt modelId="{77BE86C0-A7A3-4DBF-B51C-60B92A83C86A}" type="parTrans" cxnId="{78E655E6-4208-4BDA-AEE3-A2395022E38A}">
      <dgm:prSet/>
      <dgm:spPr/>
      <dgm:t>
        <a:bodyPr/>
        <a:lstStyle/>
        <a:p>
          <a:endParaRPr lang="en-US"/>
        </a:p>
      </dgm:t>
    </dgm:pt>
    <dgm:pt modelId="{6FB3DF55-0398-4AB7-B12A-07AA94889AAB}" type="sibTrans" cxnId="{78E655E6-4208-4BDA-AEE3-A2395022E38A}">
      <dgm:prSet/>
      <dgm:spPr/>
      <dgm:t>
        <a:bodyPr/>
        <a:lstStyle/>
        <a:p>
          <a:endParaRPr lang="en-US"/>
        </a:p>
      </dgm:t>
    </dgm:pt>
    <dgm:pt modelId="{A6AA7E20-BBE0-49CF-A57D-6761A30B2041}">
      <dgm:prSet custT="1"/>
      <dgm:spPr/>
      <dgm:t>
        <a:bodyPr/>
        <a:lstStyle/>
        <a:p>
          <a:r>
            <a:rPr lang="en-US" sz="1100" b="1" dirty="0">
              <a:solidFill>
                <a:srgbClr val="C00000"/>
              </a:solidFill>
              <a:latin typeface="Cambria" panose="02040503050406030204" pitchFamily="18" charset="0"/>
            </a:rPr>
            <a:t>African IGF, </a:t>
          </a:r>
          <a:br>
            <a:rPr lang="en-US" sz="1100" b="1" dirty="0">
              <a:solidFill>
                <a:srgbClr val="C00000"/>
              </a:solidFill>
              <a:latin typeface="Cambria" panose="02040503050406030204" pitchFamily="18" charset="0"/>
            </a:rPr>
          </a:br>
          <a:r>
            <a:rPr lang="en-US" sz="1100" b="1" dirty="0">
              <a:solidFill>
                <a:srgbClr val="C00000"/>
              </a:solidFill>
              <a:latin typeface="Cambria" panose="02040503050406030204" pitchFamily="18" charset="0"/>
            </a:rPr>
            <a:t>4-6 Dec., Egypt</a:t>
          </a:r>
          <a:br>
            <a:rPr lang="en-US" sz="1100" b="1" dirty="0">
              <a:solidFill>
                <a:srgbClr val="C00000"/>
              </a:solidFill>
              <a:latin typeface="Cambria" panose="02040503050406030204" pitchFamily="18" charset="0"/>
            </a:rPr>
          </a:br>
          <a:endParaRPr lang="en-US" sz="1100" b="1" dirty="0">
            <a:solidFill>
              <a:srgbClr val="C00000"/>
            </a:solidFill>
            <a:latin typeface="Cambria" panose="02040503050406030204" pitchFamily="18" charset="0"/>
          </a:endParaRPr>
        </a:p>
      </dgm:t>
    </dgm:pt>
    <dgm:pt modelId="{E399273B-C9D2-46CB-B410-3CB66A986257}" type="parTrans" cxnId="{6D55A678-432C-4B8A-9F8C-584BEDB77FBF}">
      <dgm:prSet/>
      <dgm:spPr/>
      <dgm:t>
        <a:bodyPr/>
        <a:lstStyle/>
        <a:p>
          <a:endParaRPr lang="en-US"/>
        </a:p>
      </dgm:t>
    </dgm:pt>
    <dgm:pt modelId="{4C57E9F3-577F-49FD-B7A8-5A4F089C6B42}" type="sibTrans" cxnId="{6D55A678-432C-4B8A-9F8C-584BEDB77FBF}">
      <dgm:prSet/>
      <dgm:spPr/>
      <dgm:t>
        <a:bodyPr/>
        <a:lstStyle/>
        <a:p>
          <a:endParaRPr lang="en-US"/>
        </a:p>
      </dgm:t>
    </dgm:pt>
    <dgm:pt modelId="{8AF12BA6-83FB-4890-AC5B-73F7E3EEAA6A}">
      <dgm:prSet custT="1"/>
      <dgm:spPr/>
      <dgm:t>
        <a:bodyPr/>
        <a:lstStyle/>
        <a:p>
          <a:r>
            <a:rPr lang="en-US" sz="1100" b="1" dirty="0">
              <a:solidFill>
                <a:srgbClr val="359768"/>
              </a:solidFill>
              <a:latin typeface="Cambria" panose="02040503050406030204" pitchFamily="18" charset="0"/>
            </a:rPr>
            <a:t>Youth Africa IGF, 4-6 Dec., Egypt</a:t>
          </a:r>
        </a:p>
      </dgm:t>
    </dgm:pt>
    <dgm:pt modelId="{9B9A7945-1AE8-4321-8C89-D9FB6C28C6A7}" type="parTrans" cxnId="{55F197C1-9F37-44C1-BF89-5077E85B756F}">
      <dgm:prSet/>
      <dgm:spPr/>
      <dgm:t>
        <a:bodyPr/>
        <a:lstStyle/>
        <a:p>
          <a:endParaRPr lang="en-US"/>
        </a:p>
      </dgm:t>
    </dgm:pt>
    <dgm:pt modelId="{8A4237B3-4D6B-4294-9871-21769A8CEA27}" type="sibTrans" cxnId="{55F197C1-9F37-44C1-BF89-5077E85B756F}">
      <dgm:prSet/>
      <dgm:spPr/>
      <dgm:t>
        <a:bodyPr/>
        <a:lstStyle/>
        <a:p>
          <a:endParaRPr lang="en-US"/>
        </a:p>
      </dgm:t>
    </dgm:pt>
    <dgm:pt modelId="{5CF3EFA8-46EE-40C0-9A39-56D974659BE2}">
      <dgm:prSet custT="1"/>
      <dgm:spPr/>
      <dgm:t>
        <a:bodyPr/>
        <a:lstStyle/>
        <a:p>
          <a:endParaRPr lang="en-US" sz="1100" b="1" dirty="0">
            <a:solidFill>
              <a:srgbClr val="C00000"/>
            </a:solidFill>
            <a:latin typeface="Cambria" panose="02040503050406030204" pitchFamily="18" charset="0"/>
          </a:endParaRPr>
        </a:p>
      </dgm:t>
    </dgm:pt>
    <dgm:pt modelId="{ECF9C312-A181-4E09-846D-24E933171266}" type="parTrans" cxnId="{C387E7E7-1852-4067-A2A7-A8B4C98C0B72}">
      <dgm:prSet/>
      <dgm:spPr/>
      <dgm:t>
        <a:bodyPr/>
        <a:lstStyle/>
        <a:p>
          <a:endParaRPr lang="en-US"/>
        </a:p>
      </dgm:t>
    </dgm:pt>
    <dgm:pt modelId="{5C557DEF-9556-4FEE-9CB4-D458A84CC341}" type="sibTrans" cxnId="{C387E7E7-1852-4067-A2A7-A8B4C98C0B72}">
      <dgm:prSet/>
      <dgm:spPr/>
      <dgm:t>
        <a:bodyPr/>
        <a:lstStyle/>
        <a:p>
          <a:endParaRPr lang="en-US"/>
        </a:p>
      </dgm:t>
    </dgm:pt>
    <dgm:pt modelId="{7F88C38F-4FBC-410F-980F-7B28C4DF799E}">
      <dgm:prSet custT="1"/>
      <dgm:spPr/>
      <dgm:t>
        <a:bodyPr/>
        <a:lstStyle/>
        <a:p>
          <a:r>
            <a:rPr lang="en-US" sz="1100" b="1" dirty="0">
              <a:solidFill>
                <a:schemeClr val="accent5"/>
              </a:solidFill>
              <a:latin typeface="Cambria" panose="02040503050406030204" pitchFamily="18" charset="0"/>
            </a:rPr>
            <a:t>Zimbabwe IGF, </a:t>
          </a:r>
          <a:br>
            <a:rPr lang="en-US" sz="1100" b="1" dirty="0">
              <a:solidFill>
                <a:schemeClr val="accent5"/>
              </a:solidFill>
              <a:latin typeface="Cambria" panose="02040503050406030204" pitchFamily="18" charset="0"/>
            </a:rPr>
          </a:br>
          <a:r>
            <a:rPr lang="en-US" sz="1100" b="1" dirty="0">
              <a:solidFill>
                <a:schemeClr val="accent5"/>
              </a:solidFill>
              <a:latin typeface="Cambria" panose="02040503050406030204" pitchFamily="18" charset="0"/>
            </a:rPr>
            <a:t>11 Dec.</a:t>
          </a:r>
          <a:br>
            <a:rPr lang="en-US" sz="1100" b="1" dirty="0">
              <a:solidFill>
                <a:schemeClr val="accent5"/>
              </a:solidFill>
              <a:latin typeface="Cambria" panose="02040503050406030204" pitchFamily="18" charset="0"/>
            </a:rPr>
          </a:br>
          <a:endParaRPr lang="en-US" sz="1100" b="1" dirty="0">
            <a:solidFill>
              <a:schemeClr val="accent5"/>
            </a:solidFill>
            <a:latin typeface="Cambria" panose="02040503050406030204" pitchFamily="18" charset="0"/>
          </a:endParaRPr>
        </a:p>
      </dgm:t>
    </dgm:pt>
    <dgm:pt modelId="{41E3827C-F8F9-498E-B9F9-84E5A21EFB48}" type="parTrans" cxnId="{8A4414AD-2B27-4491-9D96-E1259D0AAE83}">
      <dgm:prSet/>
      <dgm:spPr/>
      <dgm:t>
        <a:bodyPr/>
        <a:lstStyle/>
        <a:p>
          <a:endParaRPr lang="en-US"/>
        </a:p>
      </dgm:t>
    </dgm:pt>
    <dgm:pt modelId="{DE77376F-72F6-406A-8A6D-DC0567C9A2A6}" type="sibTrans" cxnId="{8A4414AD-2B27-4491-9D96-E1259D0AAE83}">
      <dgm:prSet/>
      <dgm:spPr/>
      <dgm:t>
        <a:bodyPr/>
        <a:lstStyle/>
        <a:p>
          <a:endParaRPr lang="en-US"/>
        </a:p>
      </dgm:t>
    </dgm:pt>
    <dgm:pt modelId="{6A2311AA-D0A0-4A12-93C1-42063D94BE8C}">
      <dgm:prSet custT="1"/>
      <dgm:spPr/>
      <dgm:t>
        <a:bodyPr/>
        <a:lstStyle/>
        <a:p>
          <a:r>
            <a:rPr lang="en-US" sz="1100" b="1" dirty="0">
              <a:solidFill>
                <a:schemeClr val="accent5"/>
              </a:solidFill>
              <a:latin typeface="Cambria" panose="02040503050406030204" pitchFamily="18" charset="0"/>
            </a:rPr>
            <a:t>Bosnia and Herzegovina IGF, 12 Dec.</a:t>
          </a:r>
          <a:br>
            <a:rPr lang="en-US" sz="1100" b="1" dirty="0">
              <a:solidFill>
                <a:schemeClr val="accent5"/>
              </a:solidFill>
              <a:latin typeface="Cambria" panose="02040503050406030204" pitchFamily="18" charset="0"/>
            </a:rPr>
          </a:br>
          <a:endParaRPr lang="en-US" sz="1100" b="1" dirty="0">
            <a:solidFill>
              <a:srgbClr val="C00000"/>
            </a:solidFill>
            <a:latin typeface="Cambria" panose="02040503050406030204" pitchFamily="18" charset="0"/>
          </a:endParaRPr>
        </a:p>
      </dgm:t>
    </dgm:pt>
    <dgm:pt modelId="{4DA22F97-4D07-430D-BC23-19846ED14021}" type="parTrans" cxnId="{23BCBF02-A90F-432F-8313-E9D362E3D874}">
      <dgm:prSet/>
      <dgm:spPr/>
      <dgm:t>
        <a:bodyPr/>
        <a:lstStyle/>
        <a:p>
          <a:endParaRPr lang="en-US"/>
        </a:p>
      </dgm:t>
    </dgm:pt>
    <dgm:pt modelId="{F2260FEF-9567-4ECF-87C1-0A287C69774F}" type="sibTrans" cxnId="{23BCBF02-A90F-432F-8313-E9D362E3D874}">
      <dgm:prSet/>
      <dgm:spPr/>
      <dgm:t>
        <a:bodyPr/>
        <a:lstStyle/>
        <a:p>
          <a:endParaRPr lang="en-US"/>
        </a:p>
      </dgm:t>
    </dgm:pt>
    <dgm:pt modelId="{5956DE77-7697-4E45-AF66-D25930CA6131}">
      <dgm:prSet custT="1"/>
      <dgm:spPr/>
      <dgm:t>
        <a:bodyPr/>
        <a:lstStyle/>
        <a:p>
          <a:r>
            <a:rPr lang="en-US" sz="1100" b="1" dirty="0">
              <a:solidFill>
                <a:srgbClr val="359768"/>
              </a:solidFill>
              <a:latin typeface="Cambria" panose="02040503050406030204" pitchFamily="18" charset="0"/>
            </a:rPr>
            <a:t>Youth LACIGF, </a:t>
          </a:r>
          <a:br>
            <a:rPr lang="en-US" sz="1100" b="1" dirty="0">
              <a:solidFill>
                <a:srgbClr val="359768"/>
              </a:solidFill>
              <a:latin typeface="Cambria" panose="02040503050406030204" pitchFamily="18" charset="0"/>
            </a:rPr>
          </a:br>
          <a:r>
            <a:rPr lang="en-US" sz="1100" b="1" dirty="0">
              <a:solidFill>
                <a:srgbClr val="359768"/>
              </a:solidFill>
              <a:latin typeface="Cambria" panose="02040503050406030204" pitchFamily="18" charset="0"/>
            </a:rPr>
            <a:t>1 Aug., Panama</a:t>
          </a:r>
          <a:br>
            <a:rPr lang="en-US" sz="1100" b="1" dirty="0">
              <a:solidFill>
                <a:srgbClr val="359768"/>
              </a:solidFill>
              <a:latin typeface="Cambria" panose="02040503050406030204" pitchFamily="18" charset="0"/>
            </a:rPr>
          </a:br>
          <a:endParaRPr lang="en-US" sz="1100" b="1" dirty="0">
            <a:solidFill>
              <a:srgbClr val="D24626"/>
            </a:solidFill>
            <a:latin typeface="Cambria" panose="02040503050406030204" pitchFamily="18" charset="0"/>
          </a:endParaRPr>
        </a:p>
      </dgm:t>
    </dgm:pt>
    <dgm:pt modelId="{22CF6B7C-4C00-4E36-ABF3-7B28F55CD7F6}" type="parTrans" cxnId="{33684E4B-EE44-494E-9F63-A59DB05A3F94}">
      <dgm:prSet/>
      <dgm:spPr/>
      <dgm:t>
        <a:bodyPr/>
        <a:lstStyle/>
        <a:p>
          <a:endParaRPr lang="en-US"/>
        </a:p>
      </dgm:t>
    </dgm:pt>
    <dgm:pt modelId="{2C9639F9-D053-49A2-BB72-EC4B78D9080D}" type="sibTrans" cxnId="{33684E4B-EE44-494E-9F63-A59DB05A3F94}">
      <dgm:prSet/>
      <dgm:spPr/>
      <dgm:t>
        <a:bodyPr/>
        <a:lstStyle/>
        <a:p>
          <a:endParaRPr lang="en-US"/>
        </a:p>
      </dgm:t>
    </dgm:pt>
    <dgm:pt modelId="{5A85425C-326B-4DFC-B915-A24A133FEEFF}">
      <dgm:prSet custT="1"/>
      <dgm:spPr/>
      <dgm:t>
        <a:bodyPr/>
        <a:lstStyle/>
        <a:p>
          <a:r>
            <a:rPr lang="en-US" sz="1100" b="1" dirty="0">
              <a:solidFill>
                <a:srgbClr val="C00000"/>
              </a:solidFill>
              <a:latin typeface="Cambria" panose="02040503050406030204" pitchFamily="18" charset="0"/>
            </a:rPr>
            <a:t>North Africa IGF, 2-3 Dec., Egypt</a:t>
          </a:r>
          <a:br>
            <a:rPr lang="en-US" sz="1100" b="1" dirty="0">
              <a:solidFill>
                <a:srgbClr val="C00000"/>
              </a:solidFill>
              <a:latin typeface="Cambria" panose="02040503050406030204" pitchFamily="18" charset="0"/>
            </a:rPr>
          </a:br>
          <a:endParaRPr lang="en-US" sz="1100" b="1" dirty="0">
            <a:solidFill>
              <a:srgbClr val="C00000"/>
            </a:solidFill>
            <a:latin typeface="Cambria" panose="02040503050406030204" pitchFamily="18" charset="0"/>
          </a:endParaRPr>
        </a:p>
      </dgm:t>
    </dgm:pt>
    <dgm:pt modelId="{C7950881-D70C-4A1D-900F-72397070718A}" type="parTrans" cxnId="{31079CC3-7D3E-4C0E-A097-EA683D0A253A}">
      <dgm:prSet/>
      <dgm:spPr/>
      <dgm:t>
        <a:bodyPr/>
        <a:lstStyle/>
        <a:p>
          <a:endParaRPr lang="en-US"/>
        </a:p>
      </dgm:t>
    </dgm:pt>
    <dgm:pt modelId="{21BC8F5A-D600-4001-B4EB-F5C1BECE4355}" type="sibTrans" cxnId="{31079CC3-7D3E-4C0E-A097-EA683D0A253A}">
      <dgm:prSet/>
      <dgm:spPr/>
      <dgm:t>
        <a:bodyPr/>
        <a:lstStyle/>
        <a:p>
          <a:endParaRPr lang="en-US"/>
        </a:p>
      </dgm:t>
    </dgm:pt>
    <dgm:pt modelId="{5239F778-23BA-4C7C-BBF1-A7BDAFDB50EE}">
      <dgm:prSet phldrT="[Text]" custT="1"/>
      <dgm:spPr/>
      <dgm:t>
        <a:bodyPr/>
        <a:lstStyle/>
        <a:p>
          <a:endParaRPr lang="en-US" sz="1100" b="1" dirty="0">
            <a:solidFill>
              <a:schemeClr val="accent6">
                <a:lumMod val="50000"/>
              </a:schemeClr>
            </a:solidFill>
            <a:latin typeface="Cambria" panose="02040503050406030204" pitchFamily="18" charset="0"/>
          </a:endParaRPr>
        </a:p>
      </dgm:t>
    </dgm:pt>
    <dgm:pt modelId="{4B050683-2493-4749-BB35-BC8949B158C1}" type="parTrans" cxnId="{A55FB077-AF1A-44F6-9A72-8E5BD3FCA1E2}">
      <dgm:prSet/>
      <dgm:spPr/>
      <dgm:t>
        <a:bodyPr/>
        <a:lstStyle/>
        <a:p>
          <a:endParaRPr lang="en-US"/>
        </a:p>
      </dgm:t>
    </dgm:pt>
    <dgm:pt modelId="{693B5499-C06F-49FF-9CDE-DF667031EAB5}" type="sibTrans" cxnId="{A55FB077-AF1A-44F6-9A72-8E5BD3FCA1E2}">
      <dgm:prSet/>
      <dgm:spPr/>
      <dgm:t>
        <a:bodyPr/>
        <a:lstStyle/>
        <a:p>
          <a:endParaRPr lang="en-US"/>
        </a:p>
      </dgm:t>
    </dgm:pt>
    <dgm:pt modelId="{A4B94089-0152-4898-AC3A-AD7EF6CCE5E4}">
      <dgm:prSet phldrT="[Text]" custT="1"/>
      <dgm:spPr/>
      <dgm:t>
        <a:bodyPr/>
        <a:lstStyle/>
        <a:p>
          <a:endParaRPr lang="en-US" sz="1100" b="1" dirty="0">
            <a:solidFill>
              <a:schemeClr val="accent6">
                <a:lumMod val="50000"/>
              </a:schemeClr>
            </a:solidFill>
            <a:latin typeface="Cambria" panose="02040503050406030204" pitchFamily="18" charset="0"/>
          </a:endParaRPr>
        </a:p>
      </dgm:t>
    </dgm:pt>
    <dgm:pt modelId="{A76507ED-D505-45D1-A2D5-BBC3214892C1}" type="parTrans" cxnId="{86A389B2-B409-4463-A3D3-3609B2AAD75F}">
      <dgm:prSet/>
      <dgm:spPr/>
      <dgm:t>
        <a:bodyPr/>
        <a:lstStyle/>
        <a:p>
          <a:endParaRPr lang="en-US"/>
        </a:p>
      </dgm:t>
    </dgm:pt>
    <dgm:pt modelId="{E41D285C-7AB4-416F-8F56-4791645A0EF9}" type="sibTrans" cxnId="{86A389B2-B409-4463-A3D3-3609B2AAD75F}">
      <dgm:prSet/>
      <dgm:spPr/>
      <dgm:t>
        <a:bodyPr/>
        <a:lstStyle/>
        <a:p>
          <a:endParaRPr lang="en-US"/>
        </a:p>
      </dgm:t>
    </dgm:pt>
    <dgm:pt modelId="{4DAB07FA-4011-4D1E-BE8E-1DFD49CAA5BA}">
      <dgm:prSet custT="1"/>
      <dgm:spPr/>
      <dgm:t>
        <a:bodyPr/>
        <a:lstStyle/>
        <a:p>
          <a:endParaRPr lang="en-US" sz="900" b="1" dirty="0">
            <a:solidFill>
              <a:schemeClr val="accent6">
                <a:lumMod val="50000"/>
              </a:schemeClr>
            </a:solidFill>
            <a:latin typeface="Cambria" panose="02040503050406030204" pitchFamily="18" charset="0"/>
          </a:endParaRPr>
        </a:p>
      </dgm:t>
    </dgm:pt>
    <dgm:pt modelId="{B049F72A-F995-4CD2-8A8B-DB288B49288C}" type="parTrans" cxnId="{93FA206B-C85F-454E-800E-BBADD2726619}">
      <dgm:prSet/>
      <dgm:spPr/>
      <dgm:t>
        <a:bodyPr/>
        <a:lstStyle/>
        <a:p>
          <a:endParaRPr lang="en-US"/>
        </a:p>
      </dgm:t>
    </dgm:pt>
    <dgm:pt modelId="{9596C1E1-F5D6-4B35-B137-F6973FC2A32C}" type="sibTrans" cxnId="{93FA206B-C85F-454E-800E-BBADD2726619}">
      <dgm:prSet/>
      <dgm:spPr/>
      <dgm:t>
        <a:bodyPr/>
        <a:lstStyle/>
        <a:p>
          <a:endParaRPr lang="en-US"/>
        </a:p>
      </dgm:t>
    </dgm:pt>
    <dgm:pt modelId="{ABFB0832-B7BA-43D6-ACF2-B4233EE300A1}">
      <dgm:prSet custT="1"/>
      <dgm:spPr/>
      <dgm:t>
        <a:bodyPr/>
        <a:lstStyle/>
        <a:p>
          <a:r>
            <a:rPr lang="en-US" sz="1100" b="1" dirty="0">
              <a:solidFill>
                <a:schemeClr val="accent5"/>
              </a:solidFill>
              <a:latin typeface="Cambria" panose="02040503050406030204" pitchFamily="18" charset="0"/>
            </a:rPr>
            <a:t>Uganda IGF, 14 Dec.</a:t>
          </a:r>
          <a:endParaRPr lang="en-US" sz="1100" b="1" dirty="0">
            <a:solidFill>
              <a:srgbClr val="C00000"/>
            </a:solidFill>
            <a:latin typeface="Cambria" panose="02040503050406030204" pitchFamily="18" charset="0"/>
          </a:endParaRPr>
        </a:p>
      </dgm:t>
    </dgm:pt>
    <dgm:pt modelId="{4FDBC3D0-A4DF-45D7-9C40-11652D9195BC}" type="parTrans" cxnId="{C6012D21-C66F-46E1-9E3D-F698E05469E3}">
      <dgm:prSet/>
      <dgm:spPr/>
      <dgm:t>
        <a:bodyPr/>
        <a:lstStyle/>
        <a:p>
          <a:endParaRPr lang="en-US"/>
        </a:p>
      </dgm:t>
    </dgm:pt>
    <dgm:pt modelId="{8E50C8F3-A8A1-4377-9355-94844CE6FC87}" type="sibTrans" cxnId="{C6012D21-C66F-46E1-9E3D-F698E05469E3}">
      <dgm:prSet/>
      <dgm:spPr/>
      <dgm:t>
        <a:bodyPr/>
        <a:lstStyle/>
        <a:p>
          <a:endParaRPr lang="en-US"/>
        </a:p>
      </dgm:t>
    </dgm:pt>
    <dgm:pt modelId="{C5C1D5B4-F41A-4890-957F-B0C368C01365}">
      <dgm:prSet custT="1"/>
      <dgm:spPr/>
      <dgm:t>
        <a:bodyPr/>
        <a:lstStyle/>
        <a:p>
          <a:r>
            <a:rPr lang="en-US" sz="1100" b="1" dirty="0">
              <a:solidFill>
                <a:schemeClr val="accent5"/>
              </a:solidFill>
              <a:latin typeface="Cambria" panose="02040503050406030204" pitchFamily="18" charset="0"/>
            </a:rPr>
            <a:t>DR Congo IGF, 12-13 Dec. </a:t>
          </a:r>
          <a:br>
            <a:rPr lang="en-US" sz="1100" b="1" dirty="0">
              <a:solidFill>
                <a:schemeClr val="accent5"/>
              </a:solidFill>
              <a:latin typeface="Cambria" panose="02040503050406030204" pitchFamily="18" charset="0"/>
            </a:rPr>
          </a:br>
          <a:endParaRPr lang="en-US" sz="1100" b="1" dirty="0">
            <a:solidFill>
              <a:srgbClr val="C00000"/>
            </a:solidFill>
            <a:latin typeface="Cambria" panose="02040503050406030204" pitchFamily="18" charset="0"/>
          </a:endParaRPr>
        </a:p>
      </dgm:t>
    </dgm:pt>
    <dgm:pt modelId="{25D94885-4D6B-43B8-A73D-419E8C2CB052}" type="parTrans" cxnId="{FEA96D44-87B1-4102-BC46-EE0F6158E741}">
      <dgm:prSet/>
      <dgm:spPr/>
      <dgm:t>
        <a:bodyPr/>
        <a:lstStyle/>
        <a:p>
          <a:endParaRPr lang="en-US"/>
        </a:p>
      </dgm:t>
    </dgm:pt>
    <dgm:pt modelId="{9A599513-758A-4FEB-A445-FA0D2CD87BBC}" type="sibTrans" cxnId="{FEA96D44-87B1-4102-BC46-EE0F6158E741}">
      <dgm:prSet/>
      <dgm:spPr/>
      <dgm:t>
        <a:bodyPr/>
        <a:lstStyle/>
        <a:p>
          <a:endParaRPr lang="en-US"/>
        </a:p>
      </dgm:t>
    </dgm:pt>
    <dgm:pt modelId="{767F2006-D279-4369-849E-C84C8D176B98}" type="pres">
      <dgm:prSet presAssocID="{66224D94-F62A-41EA-8576-46D5CA3C60CF}" presName="Name0" presStyleCnt="0">
        <dgm:presLayoutVars>
          <dgm:dir/>
          <dgm:animLvl val="lvl"/>
          <dgm:resizeHandles val="exact"/>
        </dgm:presLayoutVars>
      </dgm:prSet>
      <dgm:spPr/>
    </dgm:pt>
    <dgm:pt modelId="{46F1B564-5BA3-49D1-B7B6-39DED4A2EF71}" type="pres">
      <dgm:prSet presAssocID="{5913C2EA-EC47-4BA6-978E-957F3FD46BE6}" presName="composite" presStyleCnt="0"/>
      <dgm:spPr/>
    </dgm:pt>
    <dgm:pt modelId="{ADE2F27E-6741-44AF-9B5B-55E70DF92333}" type="pres">
      <dgm:prSet presAssocID="{5913C2EA-EC47-4BA6-978E-957F3FD46BE6}" presName="parTx" presStyleLbl="node1" presStyleIdx="0" presStyleCnt="11" custLinFactY="-128680" custLinFactNeighborX="-999" custLinFactNeighborY="-200000">
        <dgm:presLayoutVars>
          <dgm:chMax val="0"/>
          <dgm:chPref val="0"/>
          <dgm:bulletEnabled val="1"/>
        </dgm:presLayoutVars>
      </dgm:prSet>
      <dgm:spPr/>
      <dgm:t>
        <a:bodyPr/>
        <a:lstStyle/>
        <a:p>
          <a:endParaRPr lang="en-US"/>
        </a:p>
      </dgm:t>
    </dgm:pt>
    <dgm:pt modelId="{33632923-B5CC-4012-9230-E80CD1357A89}" type="pres">
      <dgm:prSet presAssocID="{5913C2EA-EC47-4BA6-978E-957F3FD46BE6}" presName="desTx" presStyleLbl="revTx" presStyleIdx="0" presStyleCnt="11" custLinFactNeighborX="-1248" custLinFactNeighborY="-6957">
        <dgm:presLayoutVars>
          <dgm:bulletEnabled val="1"/>
        </dgm:presLayoutVars>
      </dgm:prSet>
      <dgm:spPr/>
      <dgm:t>
        <a:bodyPr/>
        <a:lstStyle/>
        <a:p>
          <a:endParaRPr lang="en-US"/>
        </a:p>
      </dgm:t>
    </dgm:pt>
    <dgm:pt modelId="{65A6E976-807F-40B6-97A8-C0354385BAC8}" type="pres">
      <dgm:prSet presAssocID="{6193B906-F4AD-4581-8E9E-50C17389C3BF}" presName="space" presStyleCnt="0"/>
      <dgm:spPr/>
    </dgm:pt>
    <dgm:pt modelId="{D7A25497-E94D-41C2-BF9C-530E907F0A4B}" type="pres">
      <dgm:prSet presAssocID="{ECAD85D6-9382-46CF-ACBE-7FA142D9A44A}" presName="composite" presStyleCnt="0"/>
      <dgm:spPr/>
    </dgm:pt>
    <dgm:pt modelId="{647EE171-20D1-4AA9-A4D4-D5867DB156AD}" type="pres">
      <dgm:prSet presAssocID="{ECAD85D6-9382-46CF-ACBE-7FA142D9A44A}" presName="parTx" presStyleLbl="node1" presStyleIdx="1" presStyleCnt="11" custLinFactY="-93824" custLinFactNeighborX="1806" custLinFactNeighborY="-100000">
        <dgm:presLayoutVars>
          <dgm:chMax val="0"/>
          <dgm:chPref val="0"/>
          <dgm:bulletEnabled val="1"/>
        </dgm:presLayoutVars>
      </dgm:prSet>
      <dgm:spPr/>
      <dgm:t>
        <a:bodyPr/>
        <a:lstStyle/>
        <a:p>
          <a:endParaRPr lang="en-US"/>
        </a:p>
      </dgm:t>
    </dgm:pt>
    <dgm:pt modelId="{E9533A52-46E5-4231-9F68-BABB927B06AA}" type="pres">
      <dgm:prSet presAssocID="{ECAD85D6-9382-46CF-ACBE-7FA142D9A44A}" presName="desTx" presStyleLbl="revTx" presStyleIdx="1" presStyleCnt="11" custLinFactNeighborX="-1128" custLinFactNeighborY="-6957">
        <dgm:presLayoutVars>
          <dgm:bulletEnabled val="1"/>
        </dgm:presLayoutVars>
      </dgm:prSet>
      <dgm:spPr/>
      <dgm:t>
        <a:bodyPr/>
        <a:lstStyle/>
        <a:p>
          <a:endParaRPr lang="en-US"/>
        </a:p>
      </dgm:t>
    </dgm:pt>
    <dgm:pt modelId="{D2ED2170-B931-4602-B891-FDE69744DEBB}" type="pres">
      <dgm:prSet presAssocID="{3CBA8848-BDB7-4F26-9C23-3694DC47DFF6}" presName="space" presStyleCnt="0"/>
      <dgm:spPr/>
    </dgm:pt>
    <dgm:pt modelId="{DBB842EB-95EC-4865-8717-C4B431C16EC5}" type="pres">
      <dgm:prSet presAssocID="{9C9D7BC8-FCC3-423E-B886-2AF307A3A1CB}" presName="composite" presStyleCnt="0"/>
      <dgm:spPr/>
    </dgm:pt>
    <dgm:pt modelId="{09D3EC1C-8132-47F2-9C55-1B65D3F2015A}" type="pres">
      <dgm:prSet presAssocID="{9C9D7BC8-FCC3-423E-B886-2AF307A3A1CB}" presName="parTx" presStyleLbl="node1" presStyleIdx="2" presStyleCnt="11" custLinFactY="-93824" custLinFactNeighborX="6321" custLinFactNeighborY="-100000">
        <dgm:presLayoutVars>
          <dgm:chMax val="0"/>
          <dgm:chPref val="0"/>
          <dgm:bulletEnabled val="1"/>
        </dgm:presLayoutVars>
      </dgm:prSet>
      <dgm:spPr/>
      <dgm:t>
        <a:bodyPr/>
        <a:lstStyle/>
        <a:p>
          <a:endParaRPr lang="en-US"/>
        </a:p>
      </dgm:t>
    </dgm:pt>
    <dgm:pt modelId="{85EFCD2A-537B-44B0-9578-8E12FDF0FF6C}" type="pres">
      <dgm:prSet presAssocID="{9C9D7BC8-FCC3-423E-B886-2AF307A3A1CB}" presName="desTx" presStyleLbl="revTx" presStyleIdx="2" presStyleCnt="11" custLinFactNeighborX="-6773" custLinFactNeighborY="-6957">
        <dgm:presLayoutVars>
          <dgm:bulletEnabled val="1"/>
        </dgm:presLayoutVars>
      </dgm:prSet>
      <dgm:spPr/>
      <dgm:t>
        <a:bodyPr/>
        <a:lstStyle/>
        <a:p>
          <a:endParaRPr lang="en-US"/>
        </a:p>
      </dgm:t>
    </dgm:pt>
    <dgm:pt modelId="{9D6C99FD-12D9-4CB0-8688-8B0E330FA78F}" type="pres">
      <dgm:prSet presAssocID="{9CDCE0BE-2803-4B56-93FA-DD70706DEA25}" presName="space" presStyleCnt="0"/>
      <dgm:spPr/>
    </dgm:pt>
    <dgm:pt modelId="{7D7277A0-7E91-4FB1-9415-16B68D87683D}" type="pres">
      <dgm:prSet presAssocID="{815D8152-0EFF-4F25-8349-586BF82ABF4C}" presName="composite" presStyleCnt="0"/>
      <dgm:spPr/>
    </dgm:pt>
    <dgm:pt modelId="{9F0E78C5-1D06-4DDA-9B5C-5155DAF1261D}" type="pres">
      <dgm:prSet presAssocID="{815D8152-0EFF-4F25-8349-586BF82ABF4C}" presName="parTx" presStyleLbl="node1" presStyleIdx="3" presStyleCnt="11" custLinFactY="-93824" custLinFactNeighborX="-1162" custLinFactNeighborY="-100000">
        <dgm:presLayoutVars>
          <dgm:chMax val="0"/>
          <dgm:chPref val="0"/>
          <dgm:bulletEnabled val="1"/>
        </dgm:presLayoutVars>
      </dgm:prSet>
      <dgm:spPr/>
      <dgm:t>
        <a:bodyPr/>
        <a:lstStyle/>
        <a:p>
          <a:endParaRPr lang="en-US"/>
        </a:p>
      </dgm:t>
    </dgm:pt>
    <dgm:pt modelId="{2A05BD53-7136-4993-9495-58413096F72B}" type="pres">
      <dgm:prSet presAssocID="{815D8152-0EFF-4F25-8349-586BF82ABF4C}" presName="desTx" presStyleLbl="revTx" presStyleIdx="3" presStyleCnt="11" custLinFactNeighborX="2257" custLinFactNeighborY="-6957">
        <dgm:presLayoutVars>
          <dgm:bulletEnabled val="1"/>
        </dgm:presLayoutVars>
      </dgm:prSet>
      <dgm:spPr/>
      <dgm:t>
        <a:bodyPr/>
        <a:lstStyle/>
        <a:p>
          <a:endParaRPr lang="en-US"/>
        </a:p>
      </dgm:t>
    </dgm:pt>
    <dgm:pt modelId="{0B00DF53-5AAB-450F-A2B5-EECCB7B2AD2B}" type="pres">
      <dgm:prSet presAssocID="{12AE6CDE-0074-4903-9B79-C25FB8770CF4}" presName="space" presStyleCnt="0"/>
      <dgm:spPr/>
    </dgm:pt>
    <dgm:pt modelId="{40241CF9-A8A7-4DDC-A555-C2B6A372A198}" type="pres">
      <dgm:prSet presAssocID="{39061A19-A3CA-4EF4-9499-427A08651700}" presName="composite" presStyleCnt="0"/>
      <dgm:spPr/>
    </dgm:pt>
    <dgm:pt modelId="{4C73CBD1-843C-48DA-80C9-A676DF86FF6B}" type="pres">
      <dgm:prSet presAssocID="{39061A19-A3CA-4EF4-9499-427A08651700}" presName="parTx" presStyleLbl="node1" presStyleIdx="4" presStyleCnt="11" custLinFactY="-93824" custLinFactNeighborX="4515" custLinFactNeighborY="-100000">
        <dgm:presLayoutVars>
          <dgm:chMax val="0"/>
          <dgm:chPref val="0"/>
          <dgm:bulletEnabled val="1"/>
        </dgm:presLayoutVars>
      </dgm:prSet>
      <dgm:spPr/>
      <dgm:t>
        <a:bodyPr/>
        <a:lstStyle/>
        <a:p>
          <a:endParaRPr lang="en-US"/>
        </a:p>
      </dgm:t>
    </dgm:pt>
    <dgm:pt modelId="{66F8E3A1-9A4B-4900-AD43-BB9936F837D3}" type="pres">
      <dgm:prSet presAssocID="{39061A19-A3CA-4EF4-9499-427A08651700}" presName="desTx" presStyleLbl="revTx" presStyleIdx="4" presStyleCnt="11" custScaleY="120643" custLinFactNeighborX="1128" custLinFactNeighborY="6012">
        <dgm:presLayoutVars>
          <dgm:bulletEnabled val="1"/>
        </dgm:presLayoutVars>
      </dgm:prSet>
      <dgm:spPr/>
      <dgm:t>
        <a:bodyPr/>
        <a:lstStyle/>
        <a:p>
          <a:endParaRPr lang="en-US"/>
        </a:p>
      </dgm:t>
    </dgm:pt>
    <dgm:pt modelId="{2B9D2F97-243F-1241-9218-060EE282AA41}" type="pres">
      <dgm:prSet presAssocID="{78B37835-2256-43A6-8E20-E8B52CBF29FE}" presName="space" presStyleCnt="0"/>
      <dgm:spPr/>
    </dgm:pt>
    <dgm:pt modelId="{28AFAAC4-9E49-B649-9C14-1954F49367C2}" type="pres">
      <dgm:prSet presAssocID="{F658363D-B147-054C-93AE-5E7929013EE3}" presName="composite" presStyleCnt="0"/>
      <dgm:spPr/>
    </dgm:pt>
    <dgm:pt modelId="{903AA5F8-9C02-4343-87AF-EE692DAB3F7A}" type="pres">
      <dgm:prSet presAssocID="{F658363D-B147-054C-93AE-5E7929013EE3}" presName="parTx" presStyleLbl="node1" presStyleIdx="5" presStyleCnt="11" custLinFactY="-93824" custLinFactNeighborX="9030" custLinFactNeighborY="-100000">
        <dgm:presLayoutVars>
          <dgm:chMax val="0"/>
          <dgm:chPref val="0"/>
          <dgm:bulletEnabled val="1"/>
        </dgm:presLayoutVars>
      </dgm:prSet>
      <dgm:spPr/>
      <dgm:t>
        <a:bodyPr/>
        <a:lstStyle/>
        <a:p>
          <a:endParaRPr lang="en-US"/>
        </a:p>
      </dgm:t>
    </dgm:pt>
    <dgm:pt modelId="{C97F94EC-6FA8-7E48-B242-FDFA12B5E36B}" type="pres">
      <dgm:prSet presAssocID="{F658363D-B147-054C-93AE-5E7929013EE3}" presName="desTx" presStyleLbl="revTx" presStyleIdx="5" presStyleCnt="11" custLinFactNeighborX="2257" custLinFactNeighborY="-7299">
        <dgm:presLayoutVars>
          <dgm:bulletEnabled val="1"/>
        </dgm:presLayoutVars>
      </dgm:prSet>
      <dgm:spPr/>
      <dgm:t>
        <a:bodyPr/>
        <a:lstStyle/>
        <a:p>
          <a:endParaRPr lang="en-US"/>
        </a:p>
      </dgm:t>
    </dgm:pt>
    <dgm:pt modelId="{021F9422-52E5-F241-8DDE-63249DC3DF93}" type="pres">
      <dgm:prSet presAssocID="{D8ADBFEC-1B32-404B-881E-33C508A37D28}" presName="space" presStyleCnt="0"/>
      <dgm:spPr/>
    </dgm:pt>
    <dgm:pt modelId="{89E838F1-DC02-40B3-A343-A617CC1C8DC4}" type="pres">
      <dgm:prSet presAssocID="{72B19FE8-ECE6-4CE1-B864-A7ECA7168677}" presName="composite" presStyleCnt="0"/>
      <dgm:spPr/>
    </dgm:pt>
    <dgm:pt modelId="{853970A9-58BF-4F2B-A4E1-8DD6FAD84F64}" type="pres">
      <dgm:prSet presAssocID="{72B19FE8-ECE6-4CE1-B864-A7ECA7168677}" presName="parTx" presStyleLbl="node1" presStyleIdx="6" presStyleCnt="11" custLinFactY="-93824" custLinFactNeighborX="-2706" custLinFactNeighborY="-100000">
        <dgm:presLayoutVars>
          <dgm:chMax val="0"/>
          <dgm:chPref val="0"/>
          <dgm:bulletEnabled val="1"/>
        </dgm:presLayoutVars>
      </dgm:prSet>
      <dgm:spPr/>
      <dgm:t>
        <a:bodyPr/>
        <a:lstStyle/>
        <a:p>
          <a:endParaRPr lang="en-US"/>
        </a:p>
      </dgm:t>
    </dgm:pt>
    <dgm:pt modelId="{D4391A59-59FA-4BB9-909F-335FF67972AD}" type="pres">
      <dgm:prSet presAssocID="{72B19FE8-ECE6-4CE1-B864-A7ECA7168677}" presName="desTx" presStyleLbl="revTx" presStyleIdx="6" presStyleCnt="11" custScaleX="109846" custLinFactNeighborX="6206" custLinFactNeighborY="-7299">
        <dgm:presLayoutVars>
          <dgm:bulletEnabled val="1"/>
        </dgm:presLayoutVars>
      </dgm:prSet>
      <dgm:spPr/>
      <dgm:t>
        <a:bodyPr/>
        <a:lstStyle/>
        <a:p>
          <a:endParaRPr lang="en-US"/>
        </a:p>
      </dgm:t>
    </dgm:pt>
    <dgm:pt modelId="{332F06CB-08BC-48A3-B748-249EEBE989C1}" type="pres">
      <dgm:prSet presAssocID="{674AD37A-DF7E-4AE3-8234-68783AF04D68}" presName="space" presStyleCnt="0"/>
      <dgm:spPr/>
    </dgm:pt>
    <dgm:pt modelId="{FCA094BC-4D94-F749-81CD-C9A9AF2965F5}" type="pres">
      <dgm:prSet presAssocID="{D2307F92-9DB2-6E49-BC13-49FA87507317}" presName="composite" presStyleCnt="0"/>
      <dgm:spPr/>
    </dgm:pt>
    <dgm:pt modelId="{EB26AF65-6827-DD46-90F1-3F5B2B7DD870}" type="pres">
      <dgm:prSet presAssocID="{D2307F92-9DB2-6E49-BC13-49FA87507317}" presName="parTx" presStyleLbl="node1" presStyleIdx="7" presStyleCnt="11" custLinFactY="-93824" custLinFactNeighborX="1806" custLinFactNeighborY="-100000">
        <dgm:presLayoutVars>
          <dgm:chMax val="0"/>
          <dgm:chPref val="0"/>
          <dgm:bulletEnabled val="1"/>
        </dgm:presLayoutVars>
      </dgm:prSet>
      <dgm:spPr/>
      <dgm:t>
        <a:bodyPr/>
        <a:lstStyle/>
        <a:p>
          <a:endParaRPr lang="en-US"/>
        </a:p>
      </dgm:t>
    </dgm:pt>
    <dgm:pt modelId="{0710E62E-A1F4-0D47-8388-F3022707932C}" type="pres">
      <dgm:prSet presAssocID="{D2307F92-9DB2-6E49-BC13-49FA87507317}" presName="desTx" presStyleLbl="revTx" presStyleIdx="7" presStyleCnt="11" custScaleX="96555" custLinFactNeighborX="-623" custLinFactNeighborY="-7299">
        <dgm:presLayoutVars>
          <dgm:bulletEnabled val="1"/>
        </dgm:presLayoutVars>
      </dgm:prSet>
      <dgm:spPr/>
      <dgm:t>
        <a:bodyPr/>
        <a:lstStyle/>
        <a:p>
          <a:endParaRPr lang="en-US"/>
        </a:p>
      </dgm:t>
    </dgm:pt>
    <dgm:pt modelId="{630E9EE4-65B6-3243-9D1D-0FB70ABF901B}" type="pres">
      <dgm:prSet presAssocID="{0AE5143A-B33E-5049-8A0B-0FDA49E1414D}" presName="space" presStyleCnt="0"/>
      <dgm:spPr/>
    </dgm:pt>
    <dgm:pt modelId="{915A4E3A-92DD-9F4D-A454-078D787D106B}" type="pres">
      <dgm:prSet presAssocID="{ADF07537-051D-9040-A135-89E27F62DEE4}" presName="composite" presStyleCnt="0"/>
      <dgm:spPr/>
    </dgm:pt>
    <dgm:pt modelId="{681925B8-4D13-0F45-BC13-9ADB4AC859C5}" type="pres">
      <dgm:prSet presAssocID="{ADF07537-051D-9040-A135-89E27F62DEE4}" presName="parTx" presStyleLbl="node1" presStyleIdx="8" presStyleCnt="11" custLinFactY="-93824" custLinFactNeighborX="2709" custLinFactNeighborY="-100000">
        <dgm:presLayoutVars>
          <dgm:chMax val="0"/>
          <dgm:chPref val="0"/>
          <dgm:bulletEnabled val="1"/>
        </dgm:presLayoutVars>
      </dgm:prSet>
      <dgm:spPr/>
      <dgm:t>
        <a:bodyPr/>
        <a:lstStyle/>
        <a:p>
          <a:endParaRPr lang="en-US"/>
        </a:p>
      </dgm:t>
    </dgm:pt>
    <dgm:pt modelId="{7FBA578E-B5C3-9E47-BA6B-BA43344FE95C}" type="pres">
      <dgm:prSet presAssocID="{ADF07537-051D-9040-A135-89E27F62DEE4}" presName="desTx" presStyleLbl="revTx" presStyleIdx="8" presStyleCnt="11" custLinFactNeighborX="2258" custLinFactNeighborY="-7299">
        <dgm:presLayoutVars>
          <dgm:bulletEnabled val="1"/>
        </dgm:presLayoutVars>
      </dgm:prSet>
      <dgm:spPr/>
      <dgm:t>
        <a:bodyPr/>
        <a:lstStyle/>
        <a:p>
          <a:endParaRPr lang="en-US"/>
        </a:p>
      </dgm:t>
    </dgm:pt>
    <dgm:pt modelId="{01AF2F72-8CF4-9A4C-9BB9-E38AE46E85E5}" type="pres">
      <dgm:prSet presAssocID="{4EA9C91B-F0AE-A447-9BDD-A38BFC6F94DB}" presName="space" presStyleCnt="0"/>
      <dgm:spPr/>
    </dgm:pt>
    <dgm:pt modelId="{96C9605E-0504-B34E-A227-2E83E45D1F23}" type="pres">
      <dgm:prSet presAssocID="{31C22D6A-410F-3244-BC8E-F87CE2E7A38E}" presName="composite" presStyleCnt="0"/>
      <dgm:spPr/>
    </dgm:pt>
    <dgm:pt modelId="{AC983810-AB50-FE4F-BF8D-EC7E79C3BE4E}" type="pres">
      <dgm:prSet presAssocID="{31C22D6A-410F-3244-BC8E-F87CE2E7A38E}" presName="parTx" presStyleLbl="node1" presStyleIdx="9" presStyleCnt="11" custLinFactY="-100000" custLinFactNeighborX="9933" custLinFactNeighborY="-118936">
        <dgm:presLayoutVars>
          <dgm:chMax val="0"/>
          <dgm:chPref val="0"/>
          <dgm:bulletEnabled val="1"/>
        </dgm:presLayoutVars>
      </dgm:prSet>
      <dgm:spPr/>
      <dgm:t>
        <a:bodyPr/>
        <a:lstStyle/>
        <a:p>
          <a:endParaRPr lang="en-US"/>
        </a:p>
      </dgm:t>
    </dgm:pt>
    <dgm:pt modelId="{7B7D1CBF-5CB3-2A4D-9704-A7E96EB1379F}" type="pres">
      <dgm:prSet presAssocID="{31C22D6A-410F-3244-BC8E-F87CE2E7A38E}" presName="desTx" presStyleLbl="revTx" presStyleIdx="9" presStyleCnt="11" custLinFactNeighborX="6773" custLinFactNeighborY="-6811">
        <dgm:presLayoutVars>
          <dgm:bulletEnabled val="1"/>
        </dgm:presLayoutVars>
      </dgm:prSet>
      <dgm:spPr/>
      <dgm:t>
        <a:bodyPr/>
        <a:lstStyle/>
        <a:p>
          <a:endParaRPr lang="en-US"/>
        </a:p>
      </dgm:t>
    </dgm:pt>
    <dgm:pt modelId="{89CA8877-5A43-494C-BD32-A9657E8C4153}" type="pres">
      <dgm:prSet presAssocID="{5CA63B47-7308-6947-97B9-6E60EA270692}" presName="space" presStyleCnt="0"/>
      <dgm:spPr/>
    </dgm:pt>
    <dgm:pt modelId="{11D788AD-F0AA-CE46-ABE8-FBBA9466A57F}" type="pres">
      <dgm:prSet presAssocID="{54098EBE-2650-5546-A9D7-FA4DC51F7723}" presName="composite" presStyleCnt="0"/>
      <dgm:spPr/>
    </dgm:pt>
    <dgm:pt modelId="{8A39AFDB-FBE0-A546-B5EF-63DE083BF04B}" type="pres">
      <dgm:prSet presAssocID="{54098EBE-2650-5546-A9D7-FA4DC51F7723}" presName="parTx" presStyleLbl="node1" presStyleIdx="10" presStyleCnt="11" custLinFactY="-93824" custLinFactNeighborX="9166" custLinFactNeighborY="-100000">
        <dgm:presLayoutVars>
          <dgm:chMax val="0"/>
          <dgm:chPref val="0"/>
          <dgm:bulletEnabled val="1"/>
        </dgm:presLayoutVars>
      </dgm:prSet>
      <dgm:spPr/>
      <dgm:t>
        <a:bodyPr/>
        <a:lstStyle/>
        <a:p>
          <a:endParaRPr lang="en-US"/>
        </a:p>
      </dgm:t>
    </dgm:pt>
    <dgm:pt modelId="{5D7B0738-A5E1-2D4C-9086-4803CF21E127}" type="pres">
      <dgm:prSet presAssocID="{54098EBE-2650-5546-A9D7-FA4DC51F7723}" presName="desTx" presStyleLbl="revTx" presStyleIdx="10" presStyleCnt="11" custScaleX="126222" custLinFactNeighborX="12008" custLinFactNeighborY="-7299">
        <dgm:presLayoutVars>
          <dgm:bulletEnabled val="1"/>
        </dgm:presLayoutVars>
      </dgm:prSet>
      <dgm:spPr/>
      <dgm:t>
        <a:bodyPr/>
        <a:lstStyle/>
        <a:p>
          <a:endParaRPr lang="en-US"/>
        </a:p>
      </dgm:t>
    </dgm:pt>
  </dgm:ptLst>
  <dgm:cxnLst>
    <dgm:cxn modelId="{50515B3C-F822-4622-9BA3-EEBD2E998BCA}" srcId="{ADF07537-051D-9040-A135-89E27F62DEE4}" destId="{2B3FE332-BD83-4F67-B1C5-11DF27A1C284}" srcOrd="4" destOrd="0" parTransId="{99C9CACC-9527-46F0-8561-F50A5594DE46}" sibTransId="{8701F9B9-8BCC-49F9-BC8D-FD19D902B503}"/>
    <dgm:cxn modelId="{F8AA6789-1CB1-4854-A5DE-66D4C2C59F7A}" type="presOf" srcId="{00D9AE5A-5171-40AB-89D2-669DFC47CFDB}" destId="{7FBA578E-B5C3-9E47-BA6B-BA43344FE95C}" srcOrd="0" destOrd="9" presId="urn:microsoft.com/office/officeart/2005/8/layout/chevron1"/>
    <dgm:cxn modelId="{633E1CFC-7DB2-4137-AF45-9A4802A5545C}" srcId="{ADF07537-051D-9040-A135-89E27F62DEE4}" destId="{00D9AE5A-5171-40AB-89D2-669DFC47CFDB}" srcOrd="9" destOrd="0" parTransId="{C835487B-2030-4664-AD97-3540DC9C90BA}" sibTransId="{B2A1DC7A-8D39-4FBC-A38A-5BC4FB2A40FB}"/>
    <dgm:cxn modelId="{48160873-5023-4785-9915-E5992E359BD0}" type="presOf" srcId="{90FFB65A-8ADA-4409-B769-AA2A5AC38C7C}" destId="{2A05BD53-7136-4993-9495-58413096F72B}" srcOrd="0" destOrd="3" presId="urn:microsoft.com/office/officeart/2005/8/layout/chevron1"/>
    <dgm:cxn modelId="{32363C66-1151-4CC6-927D-A610CC4B0E29}" srcId="{31C22D6A-410F-3244-BC8E-F87CE2E7A38E}" destId="{524A4206-8AA5-4D29-B70B-C760B8EBF04C}" srcOrd="0" destOrd="0" parTransId="{6629883C-0EC7-40A1-95A5-AA9B4E32E1D1}" sibTransId="{FFD6A612-821D-491C-9E1C-A8AB68165B98}"/>
    <dgm:cxn modelId="{61F08B41-B26E-40C7-8002-4C3DE87097E7}" type="presOf" srcId="{9C9D7BC8-FCC3-423E-B886-2AF307A3A1CB}" destId="{09D3EC1C-8132-47F2-9C55-1B65D3F2015A}" srcOrd="0" destOrd="0" presId="urn:microsoft.com/office/officeart/2005/8/layout/chevron1"/>
    <dgm:cxn modelId="{93FA206B-C85F-454E-800E-BBADD2726619}" srcId="{31C22D6A-410F-3244-BC8E-F87CE2E7A38E}" destId="{4DAB07FA-4011-4D1E-BE8E-1DFD49CAA5BA}" srcOrd="1" destOrd="0" parTransId="{B049F72A-F995-4CD2-8A8B-DB288B49288C}" sibTransId="{9596C1E1-F5D6-4B35-B137-F6973FC2A32C}"/>
    <dgm:cxn modelId="{5AC9A25B-0197-4617-8713-B1FBCB2BB9EB}" type="presOf" srcId="{72B19FE8-ECE6-4CE1-B864-A7ECA7168677}" destId="{853970A9-58BF-4F2B-A4E1-8DD6FAD84F64}" srcOrd="0" destOrd="0" presId="urn:microsoft.com/office/officeart/2005/8/layout/chevron1"/>
    <dgm:cxn modelId="{C2CA076F-90ED-4BB7-8E01-6DF882E30389}" type="presOf" srcId="{6A61B2E1-9F7F-47FA-86B0-BD605CD609D1}" destId="{7FBA578E-B5C3-9E47-BA6B-BA43344FE95C}" srcOrd="0" destOrd="6" presId="urn:microsoft.com/office/officeart/2005/8/layout/chevron1"/>
    <dgm:cxn modelId="{355B11CD-13CC-4DE5-9903-125317809F73}" srcId="{72B19FE8-ECE6-4CE1-B864-A7ECA7168677}" destId="{A9096427-54E3-4660-A0FD-A9697F42E0E5}" srcOrd="1" destOrd="0" parTransId="{AD4FA8CD-E5EE-44B7-84EA-6699BBE01D46}" sibTransId="{5BBB6CF1-9419-4C33-AD11-86456E2AFD1E}"/>
    <dgm:cxn modelId="{6B713E25-9B1B-44D6-9258-75963A114A3A}" type="presOf" srcId="{2409B79D-DD9E-4712-9430-55FF3729527B}" destId="{66F8E3A1-9A4B-4900-AD43-BB9936F837D3}" srcOrd="0" destOrd="3" presId="urn:microsoft.com/office/officeart/2005/8/layout/chevron1"/>
    <dgm:cxn modelId="{4F301D92-C779-417B-8758-D04C6ED01AB1}" type="presOf" srcId="{E0473B17-3A1D-4D36-93CA-E572E1CC783D}" destId="{66F8E3A1-9A4B-4900-AD43-BB9936F837D3}" srcOrd="0" destOrd="5" presId="urn:microsoft.com/office/officeart/2005/8/layout/chevron1"/>
    <dgm:cxn modelId="{A1167B3E-59BD-4533-A137-A0212D3F442C}" type="presOf" srcId="{82D9C6FB-7450-4771-99EA-82B64455C1FF}" destId="{7B7D1CBF-5CB3-2A4D-9704-A7E96EB1379F}" srcOrd="0" destOrd="5" presId="urn:microsoft.com/office/officeart/2005/8/layout/chevron1"/>
    <dgm:cxn modelId="{D9AC9808-DB3C-452C-91A5-1B585101B842}" type="presOf" srcId="{31D575D1-79D4-4D8A-926A-8B41307F7E4A}" destId="{85EFCD2A-537B-44B0-9578-8E12FDF0FF6C}" srcOrd="0" destOrd="2" presId="urn:microsoft.com/office/officeart/2005/8/layout/chevron1"/>
    <dgm:cxn modelId="{8BAB6BB2-D38D-422B-8022-162EC9FAAD35}" type="presOf" srcId="{5592516F-5CD5-4DBF-A786-5D819D052C5A}" destId="{7B7D1CBF-5CB3-2A4D-9704-A7E96EB1379F}" srcOrd="0" destOrd="14" presId="urn:microsoft.com/office/officeart/2005/8/layout/chevron1"/>
    <dgm:cxn modelId="{F08375BB-7133-45C3-B4E6-FA6D13378EEA}" type="presOf" srcId="{32ACA351-CB76-4103-8B5A-7A7C8E1E7296}" destId="{E9533A52-46E5-4231-9F68-BABB927B06AA}" srcOrd="0" destOrd="0" presId="urn:microsoft.com/office/officeart/2005/8/layout/chevron1"/>
    <dgm:cxn modelId="{341CC7E8-E60A-4CDC-AA00-15FA721C7AEE}" srcId="{ECAD85D6-9382-46CF-ACBE-7FA142D9A44A}" destId="{32ACA351-CB76-4103-8B5A-7A7C8E1E7296}" srcOrd="0" destOrd="0" parTransId="{0B47A432-1750-4C66-A79B-AC7588C80653}" sibTransId="{74F673A6-2BEC-4750-9F77-53FA3261408D}"/>
    <dgm:cxn modelId="{0055D394-5240-4D44-9049-83CBE50FAF14}" type="presOf" srcId="{4F3DC7FD-0A47-4ADB-87BD-6A9BFD1DBF34}" destId="{7B7D1CBF-5CB3-2A4D-9704-A7E96EB1379F}" srcOrd="0" destOrd="8" presId="urn:microsoft.com/office/officeart/2005/8/layout/chevron1"/>
    <dgm:cxn modelId="{C6012D21-C66F-46E1-9E3D-F698E05469E3}" srcId="{54098EBE-2650-5546-A9D7-FA4DC51F7723}" destId="{ABFB0832-B7BA-43D6-ACF2-B4233EE300A1}" srcOrd="7" destOrd="0" parTransId="{4FDBC3D0-A4DF-45D7-9C40-11652D9195BC}" sibTransId="{8E50C8F3-A8A1-4377-9355-94844CE6FC87}"/>
    <dgm:cxn modelId="{21FCADFB-B715-401F-A422-0FEF27BFB075}" srcId="{D2307F92-9DB2-6E49-BC13-49FA87507317}" destId="{6E2AEC6E-E1ED-4D55-AE57-8DF656E8DA65}" srcOrd="0" destOrd="0" parTransId="{F29610EE-9EB4-49C6-A87E-788A5368C7EA}" sibTransId="{CCC80F16-84A8-4C11-9731-36EAAC508ACF}"/>
    <dgm:cxn modelId="{C723D0AB-67AD-1E43-91A4-0899AA9CFBAA}" type="presOf" srcId="{F658363D-B147-054C-93AE-5E7929013EE3}" destId="{903AA5F8-9C02-4343-87AF-EE692DAB3F7A}" srcOrd="0" destOrd="0" presId="urn:microsoft.com/office/officeart/2005/8/layout/chevron1"/>
    <dgm:cxn modelId="{C343911C-6F58-458F-BD1D-1694BEB3913C}" srcId="{39061A19-A3CA-4EF4-9499-427A08651700}" destId="{E0473B17-3A1D-4D36-93CA-E572E1CC783D}" srcOrd="5" destOrd="0" parTransId="{5E8C35FE-A88A-400F-90DE-695F89C0C9CD}" sibTransId="{B005B15C-159E-49F9-98F9-6FB4F8965295}"/>
    <dgm:cxn modelId="{33684E4B-EE44-494E-9F63-A59DB05A3F94}" srcId="{72B19FE8-ECE6-4CE1-B864-A7ECA7168677}" destId="{5956DE77-7697-4E45-AF66-D25930CA6131}" srcOrd="0" destOrd="0" parTransId="{22CF6B7C-4C00-4E36-ABF3-7B28F55CD7F6}" sibTransId="{2C9639F9-D053-49A2-BB72-EC4B78D9080D}"/>
    <dgm:cxn modelId="{9D9B7BAF-3B29-4B96-A6A9-65E1BE48071F}" srcId="{815D8152-0EFF-4F25-8349-586BF82ABF4C}" destId="{90FFB65A-8ADA-4409-B769-AA2A5AC38C7C}" srcOrd="3" destOrd="0" parTransId="{1388E459-BC80-4F7E-B927-86E023740D29}" sibTransId="{3DD26DAD-2812-4B00-97A0-9435B55ADC30}"/>
    <dgm:cxn modelId="{0F036AC0-5588-4F12-A509-0EED0D6DA2F9}" type="presOf" srcId="{5A85425C-326B-4DFC-B915-A24A133FEEFF}" destId="{5D7B0738-A5E1-2D4C-9086-4803CF21E127}" srcOrd="0" destOrd="0" presId="urn:microsoft.com/office/officeart/2005/8/layout/chevron1"/>
    <dgm:cxn modelId="{31079CC3-7D3E-4C0E-A097-EA683D0A253A}" srcId="{54098EBE-2650-5546-A9D7-FA4DC51F7723}" destId="{5A85425C-326B-4DFC-B915-A24A133FEEFF}" srcOrd="0" destOrd="0" parTransId="{C7950881-D70C-4A1D-900F-72397070718A}" sibTransId="{21BC8F5A-D600-4001-B4EB-F5C1BECE4355}"/>
    <dgm:cxn modelId="{F27781AF-2FA0-404C-9144-0185CEFB7984}" srcId="{66224D94-F62A-41EA-8576-46D5CA3C60CF}" destId="{F658363D-B147-054C-93AE-5E7929013EE3}" srcOrd="5" destOrd="0" parTransId="{BCD24747-3E3F-7F47-8917-136343FEFB23}" sibTransId="{D8ADBFEC-1B32-404B-881E-33C508A37D28}"/>
    <dgm:cxn modelId="{27F2D57E-B998-401D-B2BC-67132CFD199F}" type="presOf" srcId="{39061A19-A3CA-4EF4-9499-427A08651700}" destId="{4C73CBD1-843C-48DA-80C9-A676DF86FF6B}" srcOrd="0" destOrd="0" presId="urn:microsoft.com/office/officeart/2005/8/layout/chevron1"/>
    <dgm:cxn modelId="{E89BCA11-00A1-4D3E-B4F0-13CB3A65B407}" type="presOf" srcId="{A4B94089-0152-4898-AC3A-AD7EF6CCE5E4}" destId="{66F8E3A1-9A4B-4900-AD43-BB9936F837D3}" srcOrd="0" destOrd="1" presId="urn:microsoft.com/office/officeart/2005/8/layout/chevron1"/>
    <dgm:cxn modelId="{37777199-944D-43D7-83EA-E5742D83C8F8}" type="presOf" srcId="{8AF12BA6-83FB-4890-AC5B-73F7E3EEAA6A}" destId="{5D7B0738-A5E1-2D4C-9086-4803CF21E127}" srcOrd="0" destOrd="1" presId="urn:microsoft.com/office/officeart/2005/8/layout/chevron1"/>
    <dgm:cxn modelId="{41DB5352-BC29-41DA-84E6-701E21C3533F}" srcId="{9C9D7BC8-FCC3-423E-B886-2AF307A3A1CB}" destId="{006AF7DC-4258-4CB1-9A08-7C20E9827DA2}" srcOrd="0" destOrd="0" parTransId="{F80BA939-AEB1-4ABB-BC56-0F0CFF4B4D0A}" sibTransId="{4A6F436B-6C7E-4B22-80CB-67F084B19D77}"/>
    <dgm:cxn modelId="{C7932810-9CA1-4242-A507-DD86DDD493E6}" srcId="{ADF07537-051D-9040-A135-89E27F62DEE4}" destId="{9C8DC71A-43AF-4CCF-9CB6-CBC4DDC7C0A9}" srcOrd="7" destOrd="0" parTransId="{9D8D6820-356E-4E15-9F54-82D3AB25D691}" sibTransId="{035C587C-7089-4545-BF9C-7BD9BE2B4D1D}"/>
    <dgm:cxn modelId="{46BF5E67-4D65-45E4-9F47-09F8113603DF}" type="presOf" srcId="{248E3F12-6268-4007-824D-4B7542571A6A}" destId="{0710E62E-A1F4-0D47-8388-F3022707932C}" srcOrd="0" destOrd="2" presId="urn:microsoft.com/office/officeart/2005/8/layout/chevron1"/>
    <dgm:cxn modelId="{32696568-00E3-4602-B642-A67A209D76B3}" srcId="{D2307F92-9DB2-6E49-BC13-49FA87507317}" destId="{A0C1E02D-A9A0-4C26-AF0F-AB83B86DBC35}" srcOrd="1" destOrd="0" parTransId="{448A930D-6E6E-4AD2-9A29-913A9B4A6848}" sibTransId="{05CD7368-EDEE-4FB2-B32C-CDC397856E90}"/>
    <dgm:cxn modelId="{FABB8A99-CC5D-4C15-855C-D422518BF081}" srcId="{66224D94-F62A-41EA-8576-46D5CA3C60CF}" destId="{9C9D7BC8-FCC3-423E-B886-2AF307A3A1CB}" srcOrd="2" destOrd="0" parTransId="{2CDFB1CB-9203-4C2B-8819-6E7FCEE0DF1C}" sibTransId="{9CDCE0BE-2803-4B56-93FA-DD70706DEA25}"/>
    <dgm:cxn modelId="{58DE1FF8-8C72-4BDA-9662-A1D758C6FE7E}" srcId="{31C22D6A-410F-3244-BC8E-F87CE2E7A38E}" destId="{346852D7-1BBD-490B-A18F-DC3EBCD42A9C}" srcOrd="13" destOrd="0" parTransId="{93ECC51F-F2A6-481D-8D2A-AED52241DE86}" sibTransId="{39B4AC01-28AA-41A9-9975-F2FAA34E50D0}"/>
    <dgm:cxn modelId="{F09FF2F3-40C5-435E-9BAA-BE146747941A}" type="presOf" srcId="{2B3FE332-BD83-4F67-B1C5-11DF27A1C284}" destId="{7FBA578E-B5C3-9E47-BA6B-BA43344FE95C}" srcOrd="0" destOrd="4" presId="urn:microsoft.com/office/officeart/2005/8/layout/chevron1"/>
    <dgm:cxn modelId="{A78392E9-59E9-4AE1-B751-C245433212B1}" type="presOf" srcId="{6E2AEC6E-E1ED-4D55-AE57-8DF656E8DA65}" destId="{0710E62E-A1F4-0D47-8388-F3022707932C}" srcOrd="0" destOrd="0" presId="urn:microsoft.com/office/officeart/2005/8/layout/chevron1"/>
    <dgm:cxn modelId="{063CE90C-5AEF-4491-9E39-431567DA7A14}" srcId="{F658363D-B147-054C-93AE-5E7929013EE3}" destId="{116C6A38-2C8B-4271-A5C9-102ED3397E17}" srcOrd="4" destOrd="0" parTransId="{6E0B4C63-206C-49E6-8A5B-ABD56CFEB442}" sibTransId="{86303CB4-3C63-47D9-997E-A94398AE28A7}"/>
    <dgm:cxn modelId="{B89FC043-3DD9-42AA-B318-73DF6A59C6AB}" srcId="{815D8152-0EFF-4F25-8349-586BF82ABF4C}" destId="{D5621E7C-4926-4FF8-AC39-C860F1F37455}" srcOrd="6" destOrd="0" parTransId="{4C9C725D-01C1-4976-9021-D1250DB975A1}" sibTransId="{B941A260-F981-4E43-A44B-F5EDD21C5DA4}"/>
    <dgm:cxn modelId="{2948CB16-67A7-45BA-8178-528CD0BA79CC}" srcId="{31C22D6A-410F-3244-BC8E-F87CE2E7A38E}" destId="{C7C21A5E-7612-4E7D-A452-26E2EA44A690}" srcOrd="11" destOrd="0" parTransId="{D357647D-D184-4359-A00F-B1898C2A3328}" sibTransId="{13C23A20-BDCE-4E3B-88C6-323E862A327C}"/>
    <dgm:cxn modelId="{37004946-82A2-47DD-B5BF-ACDD166D2F9C}" type="presOf" srcId="{2802369E-F3C0-4A8F-8DAF-FB28C9772C56}" destId="{0710E62E-A1F4-0D47-8388-F3022707932C}" srcOrd="0" destOrd="6" presId="urn:microsoft.com/office/officeart/2005/8/layout/chevron1"/>
    <dgm:cxn modelId="{5620FBD8-96FC-4C8D-B58D-42C7822C112C}" srcId="{31C22D6A-410F-3244-BC8E-F87CE2E7A38E}" destId="{83693C6A-F659-4654-A172-39B54F648F9F}" srcOrd="2" destOrd="0" parTransId="{DA645147-44FE-43E1-8CFC-7F72882E2676}" sibTransId="{85BEFD6C-D2C2-4430-9C64-7D005774A559}"/>
    <dgm:cxn modelId="{A20C5DCC-7A02-0F49-B07B-86A2E18891A6}" type="presOf" srcId="{31C22D6A-410F-3244-BC8E-F87CE2E7A38E}" destId="{AC983810-AB50-FE4F-BF8D-EC7E79C3BE4E}" srcOrd="0" destOrd="0" presId="urn:microsoft.com/office/officeart/2005/8/layout/chevron1"/>
    <dgm:cxn modelId="{CD44EAF4-E6E8-4E4A-A5EF-516BC648719F}" type="presOf" srcId="{83693C6A-F659-4654-A172-39B54F648F9F}" destId="{7B7D1CBF-5CB3-2A4D-9704-A7E96EB1379F}" srcOrd="0" destOrd="2" presId="urn:microsoft.com/office/officeart/2005/8/layout/chevron1"/>
    <dgm:cxn modelId="{D2D6B4CF-4230-4983-AF77-859A98FDFE65}" srcId="{31C22D6A-410F-3244-BC8E-F87CE2E7A38E}" destId="{71527BC1-BB9C-4664-9FF5-180547C70C38}" srcOrd="6" destOrd="0" parTransId="{14C0BC46-4F38-40D4-BB29-59E0ABA80D36}" sibTransId="{190D4D57-E877-49DE-B574-0932680090A8}"/>
    <dgm:cxn modelId="{523D4322-C707-4EE2-B56F-2517082BE49F}" srcId="{D2307F92-9DB2-6E49-BC13-49FA87507317}" destId="{FDEC1862-66E4-4036-9834-99A23636E3CA}" srcOrd="4" destOrd="0" parTransId="{6FDFB11A-2558-4B4C-A05A-8307F84AD344}" sibTransId="{5C98EB7A-8207-4DD1-BEC9-F85B5483F509}"/>
    <dgm:cxn modelId="{22568F46-8E49-44C0-A45B-4967E3DBD61A}" type="presOf" srcId="{C6979C5F-ACA8-4BF8-9B4A-3073ABA019EE}" destId="{D4391A59-59FA-4BB9-909F-335FF67972AD}" srcOrd="0" destOrd="2" presId="urn:microsoft.com/office/officeart/2005/8/layout/chevron1"/>
    <dgm:cxn modelId="{11089D23-EB2A-4D48-B099-327578060ADD}" type="presOf" srcId="{8BFB9543-5182-4887-8201-AE66B137E03D}" destId="{2A05BD53-7136-4993-9495-58413096F72B}" srcOrd="0" destOrd="1" presId="urn:microsoft.com/office/officeart/2005/8/layout/chevron1"/>
    <dgm:cxn modelId="{EC5524BC-C642-4F0B-82A6-831516C66164}" srcId="{ADF07537-051D-9040-A135-89E27F62DEE4}" destId="{787CD43C-6CAB-42C3-A0D0-A8F2DA68D0DB}" srcOrd="8" destOrd="0" parTransId="{843371B3-2FBF-4C96-B42F-FBE67A9549A3}" sibTransId="{782F72A0-281B-4E0B-A89D-A2F9740E65F0}"/>
    <dgm:cxn modelId="{C304650A-B445-4E26-A2AD-7F0BA2861F14}" type="presOf" srcId="{1E326B05-E4C3-4E31-8D2A-E63433FDAFC8}" destId="{0710E62E-A1F4-0D47-8388-F3022707932C}" srcOrd="0" destOrd="3" presId="urn:microsoft.com/office/officeart/2005/8/layout/chevron1"/>
    <dgm:cxn modelId="{C7B23D0B-C693-4F14-A9A9-7C005F42A955}" srcId="{D2307F92-9DB2-6E49-BC13-49FA87507317}" destId="{1E326B05-E4C3-4E31-8D2A-E63433FDAFC8}" srcOrd="3" destOrd="0" parTransId="{AF5AFF65-2130-4266-901E-BA9C667A8872}" sibTransId="{A04B91E5-D8B5-4FF3-AA00-078754FC7AF1}"/>
    <dgm:cxn modelId="{86213E5C-8582-4A11-8316-F60C78EEE35E}" type="presOf" srcId="{6A2311AA-D0A0-4A12-93C1-42063D94BE8C}" destId="{5D7B0738-A5E1-2D4C-9086-4803CF21E127}" srcOrd="0" destOrd="5" presId="urn:microsoft.com/office/officeart/2005/8/layout/chevron1"/>
    <dgm:cxn modelId="{2C20AE0D-1983-45A0-9F2B-292FFDBA6B62}" type="presOf" srcId="{4CD8259C-9772-43A5-A625-EC6308BC8B5C}" destId="{7B7D1CBF-5CB3-2A4D-9704-A7E96EB1379F}" srcOrd="0" destOrd="10" presId="urn:microsoft.com/office/officeart/2005/8/layout/chevron1"/>
    <dgm:cxn modelId="{23BCBF02-A90F-432F-8313-E9D362E3D874}" srcId="{54098EBE-2650-5546-A9D7-FA4DC51F7723}" destId="{6A2311AA-D0A0-4A12-93C1-42063D94BE8C}" srcOrd="5" destOrd="0" parTransId="{4DA22F97-4D07-430D-BC23-19846ED14021}" sibTransId="{F2260FEF-9567-4ECF-87C1-0A287C69774F}"/>
    <dgm:cxn modelId="{A9B28C47-996A-42C2-844C-E1B7578310B7}" srcId="{72B19FE8-ECE6-4CE1-B864-A7ECA7168677}" destId="{13D2E496-5445-45A0-9B18-31EE5DD09C62}" srcOrd="3" destOrd="0" parTransId="{095EE5BD-9A04-4DF1-8869-A4AD8FF4CCDF}" sibTransId="{DD2894A9-A182-4A8E-8591-3B34C88BC673}"/>
    <dgm:cxn modelId="{DB4C4864-558A-46DC-9C69-6F0DC7442DF9}" type="presOf" srcId="{1A188771-6EEC-4AC0-9414-017669BD7057}" destId="{7FBA578E-B5C3-9E47-BA6B-BA43344FE95C}" srcOrd="0" destOrd="10" presId="urn:microsoft.com/office/officeart/2005/8/layout/chevron1"/>
    <dgm:cxn modelId="{0621E3BD-0D00-45A2-B101-02A867E30D55}" srcId="{ADF07537-051D-9040-A135-89E27F62DEE4}" destId="{6A61B2E1-9F7F-47FA-86B0-BD605CD609D1}" srcOrd="6" destOrd="0" parTransId="{BB17639C-9DC6-4585-A69B-93373B211142}" sibTransId="{DC664B10-09E1-4028-86D2-597576B1BE2F}"/>
    <dgm:cxn modelId="{019C9535-2EBC-420E-BFD3-C0D2E58214CE}" srcId="{5913C2EA-EC47-4BA6-978E-957F3FD46BE6}" destId="{CA915A94-97AE-45BC-B917-1C6123F8D9AB}" srcOrd="0" destOrd="0" parTransId="{769E319B-2FF4-4E89-8ECF-18A2B0207AFD}" sibTransId="{993571BB-3EAC-4D27-9AB0-F21E558F9B78}"/>
    <dgm:cxn modelId="{7C9F0025-C52F-436F-AB84-7A66E4DD2DDC}" srcId="{ADF07537-051D-9040-A135-89E27F62DEE4}" destId="{215ED292-5FC1-4AF4-A7F0-5D916CAFED50}" srcOrd="3" destOrd="0" parTransId="{19382768-F47B-4082-A53B-644424120A35}" sibTransId="{6E76AB25-5A40-4773-A7AD-1C2DE2531C47}"/>
    <dgm:cxn modelId="{2C5F589D-86A6-42FF-8917-512D92592480}" type="presOf" srcId="{5CF3EFA8-46EE-40C0-9A39-56D974659BE2}" destId="{5D7B0738-A5E1-2D4C-9086-4803CF21E127}" srcOrd="0" destOrd="2" presId="urn:microsoft.com/office/officeart/2005/8/layout/chevron1"/>
    <dgm:cxn modelId="{98A04D39-3CF8-4711-800C-D05FF9EFBBF5}" type="presOf" srcId="{815D8152-0EFF-4F25-8349-586BF82ABF4C}" destId="{9F0E78C5-1D06-4DDA-9B5C-5155DAF1261D}" srcOrd="0" destOrd="0" presId="urn:microsoft.com/office/officeart/2005/8/layout/chevron1"/>
    <dgm:cxn modelId="{298B615F-0D7E-4760-BC98-2A0F29EB18A2}" srcId="{ADF07537-051D-9040-A135-89E27F62DEE4}" destId="{C6022EA3-DE3E-4EBB-848E-603AA6B3E43E}" srcOrd="0" destOrd="0" parTransId="{E10B41ED-EE99-46BB-9EE1-E2AD61CFA5E5}" sibTransId="{22004142-F4F4-4084-9C35-BD64D0B45D07}"/>
    <dgm:cxn modelId="{223B5527-89EB-4E74-ACAF-B1DB0849E284}" srcId="{39061A19-A3CA-4EF4-9499-427A08651700}" destId="{0708F9D7-D7A6-4B2F-AB0B-1722AE4657E2}" srcOrd="2" destOrd="0" parTransId="{17C98F1D-A523-4961-B747-A5D3313763B4}" sibTransId="{63B5D40F-91B5-407C-B7B4-8A65C49A030F}"/>
    <dgm:cxn modelId="{86A389B2-B409-4463-A3D3-3609B2AAD75F}" srcId="{39061A19-A3CA-4EF4-9499-427A08651700}" destId="{A4B94089-0152-4898-AC3A-AD7EF6CCE5E4}" srcOrd="1" destOrd="0" parTransId="{A76507ED-D505-45D1-A2D5-BBC3214892C1}" sibTransId="{E41D285C-7AB4-416F-8F56-4791645A0EF9}"/>
    <dgm:cxn modelId="{29D38C23-76CF-4204-B4B5-A34740CABFFA}" srcId="{31C22D6A-410F-3244-BC8E-F87CE2E7A38E}" destId="{4CD8259C-9772-43A5-A625-EC6308BC8B5C}" srcOrd="10" destOrd="0" parTransId="{C71FDD7A-57C3-4D28-91F1-DE5A6EE390B5}" sibTransId="{8C56EE07-A1CC-4FFD-91B3-2A8091CE2E8A}"/>
    <dgm:cxn modelId="{76DE9EA4-20FB-7E4D-B0CB-1AF8BDA6974F}" srcId="{66224D94-F62A-41EA-8576-46D5CA3C60CF}" destId="{31C22D6A-410F-3244-BC8E-F87CE2E7A38E}" srcOrd="9" destOrd="0" parTransId="{B8D15F45-94D3-9F40-AC29-727744C0881E}" sibTransId="{5CA63B47-7308-6947-97B9-6E60EA270692}"/>
    <dgm:cxn modelId="{5BAE273A-AA3D-B84B-966B-17E445A2DE43}" type="presOf" srcId="{54098EBE-2650-5546-A9D7-FA4DC51F7723}" destId="{8A39AFDB-FBE0-A546-B5EF-63DE083BF04B}" srcOrd="0" destOrd="0" presId="urn:microsoft.com/office/officeart/2005/8/layout/chevron1"/>
    <dgm:cxn modelId="{A8CF61F4-9C58-4D06-AB11-58B94A92BB51}" type="presOf" srcId="{5239F778-23BA-4C7C-BBF1-A7BDAFDB50EE}" destId="{66F8E3A1-9A4B-4900-AD43-BB9936F837D3}" srcOrd="0" destOrd="0" presId="urn:microsoft.com/office/officeart/2005/8/layout/chevron1"/>
    <dgm:cxn modelId="{7BD8E126-90E7-5E40-A7CD-F0CFF7F59B73}" srcId="{66224D94-F62A-41EA-8576-46D5CA3C60CF}" destId="{ADF07537-051D-9040-A135-89E27F62DEE4}" srcOrd="8" destOrd="0" parTransId="{4790D9CB-5134-624F-9A63-7E28E7DAE3D3}" sibTransId="{4EA9C91B-F0AE-A447-9BDD-A38BFC6F94DB}"/>
    <dgm:cxn modelId="{040007B2-B6E3-40D7-B0FF-D1794E7C5752}" type="presOf" srcId="{C047CA3A-8C75-42FB-9334-6C18332D8587}" destId="{7B7D1CBF-5CB3-2A4D-9704-A7E96EB1379F}" srcOrd="0" destOrd="4" presId="urn:microsoft.com/office/officeart/2005/8/layout/chevron1"/>
    <dgm:cxn modelId="{8C0C3E92-831F-49AC-B7CD-A5843F669B87}" srcId="{9C9D7BC8-FCC3-423E-B886-2AF307A3A1CB}" destId="{3FF1516C-BDA1-4E38-9A25-F86FF8D87500}" srcOrd="1" destOrd="0" parTransId="{39DCE3AB-3FA8-486A-95F9-57C65C315287}" sibTransId="{F333B688-73EC-4BDF-8FCE-8BB8125C21B4}"/>
    <dgm:cxn modelId="{78E655E6-4208-4BDA-AEE3-A2395022E38A}" srcId="{31C22D6A-410F-3244-BC8E-F87CE2E7A38E}" destId="{5592516F-5CD5-4DBF-A786-5D819D052C5A}" srcOrd="14" destOrd="0" parTransId="{77BE86C0-A7A3-4DBF-B51C-60B92A83C86A}" sibTransId="{6FB3DF55-0398-4AB7-B12A-07AA94889AAB}"/>
    <dgm:cxn modelId="{B33702A5-5211-4746-B04F-11C9C6A9B448}" type="presOf" srcId="{A6AA7E20-BBE0-49CF-A57D-6761A30B2041}" destId="{5D7B0738-A5E1-2D4C-9086-4803CF21E127}" srcOrd="0" destOrd="3" presId="urn:microsoft.com/office/officeart/2005/8/layout/chevron1"/>
    <dgm:cxn modelId="{6D55A678-432C-4B8A-9F8C-584BEDB77FBF}" srcId="{54098EBE-2650-5546-A9D7-FA4DC51F7723}" destId="{A6AA7E20-BBE0-49CF-A57D-6761A30B2041}" srcOrd="3" destOrd="0" parTransId="{E399273B-C9D2-46CB-B410-3CB66A986257}" sibTransId="{4C57E9F3-577F-49FD-B7A8-5A4F089C6B42}"/>
    <dgm:cxn modelId="{082BE4F9-3FE4-4B9E-BDA7-9A386472E110}" type="presOf" srcId="{787CD43C-6CAB-42C3-A0D0-A8F2DA68D0DB}" destId="{7FBA578E-B5C3-9E47-BA6B-BA43344FE95C}" srcOrd="0" destOrd="8" presId="urn:microsoft.com/office/officeart/2005/8/layout/chevron1"/>
    <dgm:cxn modelId="{63E05D2A-2090-8748-BA89-AC62BBD90498}" type="presOf" srcId="{ADF07537-051D-9040-A135-89E27F62DEE4}" destId="{681925B8-4D13-0F45-BC13-9ADB4AC859C5}" srcOrd="0" destOrd="0" presId="urn:microsoft.com/office/officeart/2005/8/layout/chevron1"/>
    <dgm:cxn modelId="{6B85C6CA-F164-4CE4-BA48-0B150C0A1785}" srcId="{D2307F92-9DB2-6E49-BC13-49FA87507317}" destId="{2802369E-F3C0-4A8F-8DAF-FB28C9772C56}" srcOrd="6" destOrd="0" parTransId="{AE2008ED-880A-40DB-9243-CE977FC9D56D}" sibTransId="{2643D643-FA50-4159-814A-9862BE3033DA}"/>
    <dgm:cxn modelId="{F4C3C617-4BD3-4EA6-BEE5-DC3625DBDD0D}" type="presOf" srcId="{182A2C8F-869E-4DD6-AD3D-05828591E921}" destId="{66F8E3A1-9A4B-4900-AD43-BB9936F837D3}" srcOrd="0" destOrd="6" presId="urn:microsoft.com/office/officeart/2005/8/layout/chevron1"/>
    <dgm:cxn modelId="{7AAA184E-E939-4ED0-BD29-D21D446542F7}" type="presOf" srcId="{9C8DC71A-43AF-4CCF-9CB6-CBC4DDC7C0A9}" destId="{7FBA578E-B5C3-9E47-BA6B-BA43344FE95C}" srcOrd="0" destOrd="7" presId="urn:microsoft.com/office/officeart/2005/8/layout/chevron1"/>
    <dgm:cxn modelId="{F91AE4B7-301B-4AD5-A866-906E130857B2}" srcId="{F658363D-B147-054C-93AE-5E7929013EE3}" destId="{36CBA753-4165-4AE1-BB87-864C8B959B25}" srcOrd="6" destOrd="0" parTransId="{24AE09B6-C1D6-43A7-9A47-B92D5BAF0EC2}" sibTransId="{A1AC99C4-B7AB-4EF7-B6B1-75FD2A8AFB47}"/>
    <dgm:cxn modelId="{F1BF81BF-3AE2-45EB-AA0E-E577C4064EAF}" type="presOf" srcId="{52E2B03A-6245-4AA8-ACD8-F847EFBF7CA2}" destId="{C97F94EC-6FA8-7E48-B242-FDFA12B5E36B}" srcOrd="0" destOrd="0" presId="urn:microsoft.com/office/officeart/2005/8/layout/chevron1"/>
    <dgm:cxn modelId="{049D311C-BE85-46A3-B08B-04D4AC590EAB}" type="presOf" srcId="{0708F9D7-D7A6-4B2F-AB0B-1722AE4657E2}" destId="{66F8E3A1-9A4B-4900-AD43-BB9936F837D3}" srcOrd="0" destOrd="2" presId="urn:microsoft.com/office/officeart/2005/8/layout/chevron1"/>
    <dgm:cxn modelId="{08937604-FD00-4367-B73C-C07CB871FDCF}" type="presOf" srcId="{7F88C38F-4FBC-410F-980F-7B28C4DF799E}" destId="{5D7B0738-A5E1-2D4C-9086-4803CF21E127}" srcOrd="0" destOrd="4" presId="urn:microsoft.com/office/officeart/2005/8/layout/chevron1"/>
    <dgm:cxn modelId="{9D44A8B0-4F4E-44F2-A1A5-DD87575039E9}" srcId="{F658363D-B147-054C-93AE-5E7929013EE3}" destId="{8ADC7599-62DE-45FB-96DB-7FD9074DCE7B}" srcOrd="2" destOrd="0" parTransId="{11D1EFAA-6599-4B0B-AAF2-2338BF5E0473}" sibTransId="{15D62D2E-A14D-418F-9C88-724E037D0391}"/>
    <dgm:cxn modelId="{1A2B688C-9D70-4891-A5BA-BBBB47FB9A34}" type="presOf" srcId="{215ED292-5FC1-4AF4-A7F0-5D916CAFED50}" destId="{7FBA578E-B5C3-9E47-BA6B-BA43344FE95C}" srcOrd="0" destOrd="3" presId="urn:microsoft.com/office/officeart/2005/8/layout/chevron1"/>
    <dgm:cxn modelId="{4D389555-1EB3-4F4C-BC99-18BE9DA10D22}" srcId="{815D8152-0EFF-4F25-8349-586BF82ABF4C}" destId="{1C6D5823-A7CB-4679-8E0E-4AE51398D9F3}" srcOrd="5" destOrd="0" parTransId="{2D1990BC-8B2E-4684-95E7-C3E0EA4310F7}" sibTransId="{5805EB22-D7FF-4526-9B66-A7B868E8AA7A}"/>
    <dgm:cxn modelId="{B0CBB9D7-A570-4A0E-9629-8B97356A31BC}" type="presOf" srcId="{D5621E7C-4926-4FF8-AC39-C860F1F37455}" destId="{2A05BD53-7136-4993-9495-58413096F72B}" srcOrd="0" destOrd="6" presId="urn:microsoft.com/office/officeart/2005/8/layout/chevron1"/>
    <dgm:cxn modelId="{6DD3EB55-66F1-4CAC-A529-2748B6AC24A4}" srcId="{F658363D-B147-054C-93AE-5E7929013EE3}" destId="{52E2B03A-6245-4AA8-ACD8-F847EFBF7CA2}" srcOrd="0" destOrd="0" parTransId="{146A3900-16A3-46B1-97C3-39E535674473}" sibTransId="{F5704FD9-B019-447A-8F56-B0087F6CA03C}"/>
    <dgm:cxn modelId="{F0888009-9029-4657-8311-7468CD68DD15}" type="presOf" srcId="{71527BC1-BB9C-4664-9FF5-180547C70C38}" destId="{7B7D1CBF-5CB3-2A4D-9704-A7E96EB1379F}" srcOrd="0" destOrd="6" presId="urn:microsoft.com/office/officeart/2005/8/layout/chevron1"/>
    <dgm:cxn modelId="{C2582D67-237D-45D4-BE68-52D236FEE058}" type="presOf" srcId="{5913C2EA-EC47-4BA6-978E-957F3FD46BE6}" destId="{ADE2F27E-6741-44AF-9B5B-55E70DF92333}" srcOrd="0" destOrd="0" presId="urn:microsoft.com/office/officeart/2005/8/layout/chevron1"/>
    <dgm:cxn modelId="{07D34D20-B4A3-AF4D-A67B-EAB36F13DF07}" srcId="{66224D94-F62A-41EA-8576-46D5CA3C60CF}" destId="{54098EBE-2650-5546-A9D7-FA4DC51F7723}" srcOrd="10" destOrd="0" parTransId="{BFE5A34F-3D95-B44F-9FB0-B413B7BAF32D}" sibTransId="{41B2683E-D2D4-2349-BD59-B5DD16A85B24}"/>
    <dgm:cxn modelId="{A2D3AA8F-C306-4899-8245-6FAD4EACBCE3}" srcId="{39061A19-A3CA-4EF4-9499-427A08651700}" destId="{1C3CA308-13D1-4606-9C43-B26DD8900AA1}" srcOrd="4" destOrd="0" parTransId="{9C9F71A6-C21B-404A-8682-E65E4724C3D0}" sibTransId="{D670146B-B0DB-4FD2-9CDE-28351AFD3A74}"/>
    <dgm:cxn modelId="{AEFBEDDD-BE7A-462E-B4E1-BE608B948C91}" type="presOf" srcId="{006AF7DC-4258-4CB1-9A08-7C20E9827DA2}" destId="{85EFCD2A-537B-44B0-9578-8E12FDF0FF6C}" srcOrd="0" destOrd="0" presId="urn:microsoft.com/office/officeart/2005/8/layout/chevron1"/>
    <dgm:cxn modelId="{4D236411-5AA7-4828-A998-94BFCB8E1BEF}" srcId="{D2307F92-9DB2-6E49-BC13-49FA87507317}" destId="{12202768-333A-4741-A22B-2C5524D9C571}" srcOrd="5" destOrd="0" parTransId="{C43332B7-7E68-43A8-9DA5-C7A482104EC2}" sibTransId="{AF2C14C4-B747-479B-BCE6-F1C295C2F849}"/>
    <dgm:cxn modelId="{E13D7728-B41D-4094-B11C-DD9303AA283D}" type="presOf" srcId="{C69C957D-2F14-4683-B472-CAA93778170A}" destId="{7B7D1CBF-5CB3-2A4D-9704-A7E96EB1379F}" srcOrd="0" destOrd="9" presId="urn:microsoft.com/office/officeart/2005/8/layout/chevron1"/>
    <dgm:cxn modelId="{892B03D6-91A5-4FAA-9598-1C92941BBAC3}" srcId="{66224D94-F62A-41EA-8576-46D5CA3C60CF}" destId="{5913C2EA-EC47-4BA6-978E-957F3FD46BE6}" srcOrd="0" destOrd="0" parTransId="{6D1D58BD-72C0-4FD8-A972-776372E0284C}" sibTransId="{6193B906-F4AD-4581-8E9E-50C17389C3BF}"/>
    <dgm:cxn modelId="{6AD85EE3-4CD9-4932-87BB-AD60FD1FE4B4}" srcId="{31C22D6A-410F-3244-BC8E-F87CE2E7A38E}" destId="{82D9C6FB-7450-4771-99EA-82B64455C1FF}" srcOrd="5" destOrd="0" parTransId="{8ED2AAB7-FA99-440F-B290-D05E35447A8E}" sibTransId="{2E1002D7-FDD9-479D-B3B5-6248B8B3322C}"/>
    <dgm:cxn modelId="{8716110D-CEC4-4160-AB5A-F186EC4B3302}" type="presOf" srcId="{2BADCB77-4B4E-4897-BFD4-3AB10EA192F2}" destId="{C97F94EC-6FA8-7E48-B242-FDFA12B5E36B}" srcOrd="0" destOrd="5" presId="urn:microsoft.com/office/officeart/2005/8/layout/chevron1"/>
    <dgm:cxn modelId="{BEBBB990-D338-4C2F-BEB5-FA1AC2CCB31E}" type="presOf" srcId="{B2B66EE0-6B7C-4CA8-964A-15F45904B3B8}" destId="{2A05BD53-7136-4993-9495-58413096F72B}" srcOrd="0" destOrd="2" presId="urn:microsoft.com/office/officeart/2005/8/layout/chevron1"/>
    <dgm:cxn modelId="{6ECBA7E3-A52E-41F8-85C6-D2DB7ED52AED}" type="presOf" srcId="{C7C21A5E-7612-4E7D-A452-26E2EA44A690}" destId="{7B7D1CBF-5CB3-2A4D-9704-A7E96EB1379F}" srcOrd="0" destOrd="11" presId="urn:microsoft.com/office/officeart/2005/8/layout/chevron1"/>
    <dgm:cxn modelId="{C798655C-5537-41AA-9809-3ADE62F1877B}" srcId="{815D8152-0EFF-4F25-8349-586BF82ABF4C}" destId="{B2B66EE0-6B7C-4CA8-964A-15F45904B3B8}" srcOrd="2" destOrd="0" parTransId="{BABBD057-7E4C-4347-8D09-EC42E2EC449B}" sibTransId="{EBA5E9DB-F822-4EDA-9F84-D58F3BB1E98E}"/>
    <dgm:cxn modelId="{C387E7E7-1852-4067-A2A7-A8B4C98C0B72}" srcId="{54098EBE-2650-5546-A9D7-FA4DC51F7723}" destId="{5CF3EFA8-46EE-40C0-9A39-56D974659BE2}" srcOrd="2" destOrd="0" parTransId="{ECF9C312-A181-4E09-846D-24E933171266}" sibTransId="{5C557DEF-9556-4FEE-9CB4-D458A84CC341}"/>
    <dgm:cxn modelId="{6144DA1F-8CD8-4770-A566-5268DF4B943D}" type="presOf" srcId="{C6B521D6-E16F-408D-8439-92C9422E7F89}" destId="{2A05BD53-7136-4993-9495-58413096F72B}" srcOrd="0" destOrd="4" presId="urn:microsoft.com/office/officeart/2005/8/layout/chevron1"/>
    <dgm:cxn modelId="{7E3ECEF0-ACB3-4E7F-98FA-854488874E46}" srcId="{66224D94-F62A-41EA-8576-46D5CA3C60CF}" destId="{815D8152-0EFF-4F25-8349-586BF82ABF4C}" srcOrd="3" destOrd="0" parTransId="{B423F2B8-1AD0-4E48-A78A-FDD544D36CB2}" sibTransId="{12AE6CDE-0074-4903-9B79-C25FB8770CF4}"/>
    <dgm:cxn modelId="{52F7CEE8-0AA2-4CDD-9415-8C29E7770F6C}" srcId="{D2307F92-9DB2-6E49-BC13-49FA87507317}" destId="{248E3F12-6268-4007-824D-4B7542571A6A}" srcOrd="2" destOrd="0" parTransId="{B974D7E2-5443-4EE5-B13C-3FADC8350371}" sibTransId="{8FDE8F7C-CE1D-4AA7-9282-BD4F29304411}"/>
    <dgm:cxn modelId="{848A5DA9-6AEF-453C-9FBA-8B01A1FA089D}" type="presOf" srcId="{961FCC20-F664-4B41-827F-6784EEE069C2}" destId="{7FBA578E-B5C3-9E47-BA6B-BA43344FE95C}" srcOrd="0" destOrd="2" presId="urn:microsoft.com/office/officeart/2005/8/layout/chevron1"/>
    <dgm:cxn modelId="{53C397FC-3666-4027-A585-92B994850DE5}" srcId="{F658363D-B147-054C-93AE-5E7929013EE3}" destId="{D2B0EE4E-3C3C-48EF-8185-E737B97E67F8}" srcOrd="1" destOrd="0" parTransId="{A426AB95-AC91-4B5C-8045-CDC7C524B8CB}" sibTransId="{647A79D6-4FE2-4C80-9493-4F665C465D38}"/>
    <dgm:cxn modelId="{0A5B31A0-6074-4627-8F54-89E72EE67DA0}" type="presOf" srcId="{CA915A94-97AE-45BC-B917-1C6123F8D9AB}" destId="{33632923-B5CC-4012-9230-E80CD1357A89}" srcOrd="0" destOrd="0" presId="urn:microsoft.com/office/officeart/2005/8/layout/chevron1"/>
    <dgm:cxn modelId="{303C44DE-4636-472E-B925-D3FA91DEB7CB}" type="presOf" srcId="{116C6A38-2C8B-4271-A5C9-102ED3397E17}" destId="{C97F94EC-6FA8-7E48-B242-FDFA12B5E36B}" srcOrd="0" destOrd="4" presId="urn:microsoft.com/office/officeart/2005/8/layout/chevron1"/>
    <dgm:cxn modelId="{EF405395-1E97-4A4B-9316-7787AEA88327}" srcId="{72B19FE8-ECE6-4CE1-B864-A7ECA7168677}" destId="{C6979C5F-ACA8-4BF8-9B4A-3073ABA019EE}" srcOrd="2" destOrd="0" parTransId="{5110529C-363D-4833-87C9-8AA98EDF6205}" sibTransId="{88C8C45F-18E9-4A13-8724-E8B1B61478FB}"/>
    <dgm:cxn modelId="{EE3A06B3-1C11-4902-9181-99DC08990CC8}" type="presOf" srcId="{DBB16DF7-F4A1-4A64-956B-2A1A03F35C60}" destId="{7FBA578E-B5C3-9E47-BA6B-BA43344FE95C}" srcOrd="0" destOrd="5" presId="urn:microsoft.com/office/officeart/2005/8/layout/chevron1"/>
    <dgm:cxn modelId="{0A4E4CD3-8723-4809-AD36-B44CE013C05A}" type="presOf" srcId="{ECAD85D6-9382-46CF-ACBE-7FA142D9A44A}" destId="{647EE171-20D1-4AA9-A4D4-D5867DB156AD}" srcOrd="0" destOrd="0" presId="urn:microsoft.com/office/officeart/2005/8/layout/chevron1"/>
    <dgm:cxn modelId="{459F07ED-04AD-484A-A671-2F11D64797A6}" type="presOf" srcId="{8ADC7599-62DE-45FB-96DB-7FD9074DCE7B}" destId="{C97F94EC-6FA8-7E48-B242-FDFA12B5E36B}" srcOrd="0" destOrd="2" presId="urn:microsoft.com/office/officeart/2005/8/layout/chevron1"/>
    <dgm:cxn modelId="{EC24CF08-0317-442F-AF2B-8F566948B96B}" srcId="{9C9D7BC8-FCC3-423E-B886-2AF307A3A1CB}" destId="{31D575D1-79D4-4D8A-926A-8B41307F7E4A}" srcOrd="2" destOrd="0" parTransId="{BF43BBAA-1435-4A77-8B85-A27F46B8F33B}" sibTransId="{60F5C19E-2931-44D3-9B39-C045158418CA}"/>
    <dgm:cxn modelId="{DBE7D04D-C40B-47D1-A78A-8326467F96AB}" srcId="{31C22D6A-410F-3244-BC8E-F87CE2E7A38E}" destId="{C047CA3A-8C75-42FB-9334-6C18332D8587}" srcOrd="4" destOrd="0" parTransId="{2C4C8ED9-DB5E-4AAD-AB94-667521F2DFC0}" sibTransId="{A4846107-29C2-4A9E-B7B6-0684995D512A}"/>
    <dgm:cxn modelId="{F02B085F-D6A2-0545-81CE-81F199A00B21}" srcId="{66224D94-F62A-41EA-8576-46D5CA3C60CF}" destId="{D2307F92-9DB2-6E49-BC13-49FA87507317}" srcOrd="7" destOrd="0" parTransId="{C2910D3A-8F7D-9448-969A-565FA8FF30AB}" sibTransId="{0AE5143A-B33E-5049-8A0B-0FDA49E1414D}"/>
    <dgm:cxn modelId="{4B1E7D12-7F12-4E00-A15D-1ACDA8F35CD1}" srcId="{F658363D-B147-054C-93AE-5E7929013EE3}" destId="{2237A677-C7B5-4953-915D-5FA3DFC5C98C}" srcOrd="3" destOrd="0" parTransId="{58831FB6-C7EB-48F1-8964-B3F7A8966B02}" sibTransId="{D2660C83-DB3C-437E-93A8-8F8ADAB13F9A}"/>
    <dgm:cxn modelId="{BB11A354-4C6F-45A1-ADA8-037AB3AFC745}" type="presOf" srcId="{3439D026-9E7E-4383-BC74-EFC85FFDA252}" destId="{2A05BD53-7136-4993-9495-58413096F72B}" srcOrd="0" destOrd="0" presId="urn:microsoft.com/office/officeart/2005/8/layout/chevron1"/>
    <dgm:cxn modelId="{E37A83B8-4E4D-4C89-A0BD-2F9A37A413A8}" type="presOf" srcId="{6C617875-7EC2-447E-871F-FBE87C8C2FDF}" destId="{85EFCD2A-537B-44B0-9578-8E12FDF0FF6C}" srcOrd="0" destOrd="3" presId="urn:microsoft.com/office/officeart/2005/8/layout/chevron1"/>
    <dgm:cxn modelId="{884BC45C-2122-4E30-8081-2B0625129655}" srcId="{ADF07537-051D-9040-A135-89E27F62DEE4}" destId="{1A188771-6EEC-4AC0-9414-017669BD7057}" srcOrd="10" destOrd="0" parTransId="{66EDAF26-19DB-4935-989F-50CEE520FDF1}" sibTransId="{93EB6092-A078-4CA8-BCFA-2BA753285CEF}"/>
    <dgm:cxn modelId="{5DE99EC3-92B1-4BE6-9AEF-5F40FEA1C59F}" type="presOf" srcId="{3FF1516C-BDA1-4E38-9A25-F86FF8D87500}" destId="{85EFCD2A-537B-44B0-9578-8E12FDF0FF6C}" srcOrd="0" destOrd="1" presId="urn:microsoft.com/office/officeart/2005/8/layout/chevron1"/>
    <dgm:cxn modelId="{8BA9B514-4B66-424E-A27C-76FB43E3A738}" srcId="{815D8152-0EFF-4F25-8349-586BF82ABF4C}" destId="{3439D026-9E7E-4383-BC74-EFC85FFDA252}" srcOrd="0" destOrd="0" parTransId="{495DACF4-E2C8-4045-BC21-5C495A7D8735}" sibTransId="{D0DAE8FD-92B5-4685-BCA0-074B06A5C821}"/>
    <dgm:cxn modelId="{4DAA4997-BECD-4CD3-A3BE-4365B7D5EC98}" type="presOf" srcId="{1C6D5823-A7CB-4679-8E0E-4AE51398D9F3}" destId="{2A05BD53-7136-4993-9495-58413096F72B}" srcOrd="0" destOrd="5" presId="urn:microsoft.com/office/officeart/2005/8/layout/chevron1"/>
    <dgm:cxn modelId="{5428B26C-69CC-4DBE-A58B-231379A8E953}" srcId="{ADF07537-051D-9040-A135-89E27F62DEE4}" destId="{1DD8259A-2D80-4D9B-80AA-FEA115B5EB5F}" srcOrd="1" destOrd="0" parTransId="{E9119466-C8CB-43AA-A68D-D05E6E17AB92}" sibTransId="{CCAD103C-8B3C-47E6-8BDB-D446EFA58F27}"/>
    <dgm:cxn modelId="{55F197C1-9F37-44C1-BF89-5077E85B756F}" srcId="{54098EBE-2650-5546-A9D7-FA4DC51F7723}" destId="{8AF12BA6-83FB-4890-AC5B-73F7E3EEAA6A}" srcOrd="1" destOrd="0" parTransId="{9B9A7945-1AE8-4321-8C89-D9FB6C28C6A7}" sibTransId="{8A4237B3-4D6B-4294-9871-21769A8CEA27}"/>
    <dgm:cxn modelId="{A55FB077-AF1A-44F6-9A72-8E5BD3FCA1E2}" srcId="{39061A19-A3CA-4EF4-9499-427A08651700}" destId="{5239F778-23BA-4C7C-BBF1-A7BDAFDB50EE}" srcOrd="0" destOrd="0" parTransId="{4B050683-2493-4749-BB35-BC8949B158C1}" sibTransId="{693B5499-C06F-49FF-9CDE-DF667031EAB5}"/>
    <dgm:cxn modelId="{3513B73B-3FE2-48E1-A840-4669A17E17AD}" type="presOf" srcId="{13D2E496-5445-45A0-9B18-31EE5DD09C62}" destId="{D4391A59-59FA-4BB9-909F-335FF67972AD}" srcOrd="0" destOrd="3" presId="urn:microsoft.com/office/officeart/2005/8/layout/chevron1"/>
    <dgm:cxn modelId="{E408BC1A-F07C-435B-8527-8E976400F4A8}" srcId="{72B19FE8-ECE6-4CE1-B864-A7ECA7168677}" destId="{022DFAC7-B1C5-4926-8C0E-D27B7B6D8696}" srcOrd="4" destOrd="0" parTransId="{7E6266F9-A46E-4887-8449-0489A55E0318}" sibTransId="{0A2E34F8-4B74-44BA-B327-F4A25AB0D043}"/>
    <dgm:cxn modelId="{2C171C59-45E6-284C-B9CF-F233BBD2DAA5}" type="presOf" srcId="{D2307F92-9DB2-6E49-BC13-49FA87507317}" destId="{EB26AF65-6827-DD46-90F1-3F5B2B7DD870}" srcOrd="0" destOrd="0" presId="urn:microsoft.com/office/officeart/2005/8/layout/chevron1"/>
    <dgm:cxn modelId="{AFF89C4B-E632-4F5A-9494-7C6CA1C066CA}" srcId="{ADF07537-051D-9040-A135-89E27F62DEE4}" destId="{961FCC20-F664-4B41-827F-6784EEE069C2}" srcOrd="2" destOrd="0" parTransId="{968294BF-39B1-44FE-A578-9083CE55235D}" sibTransId="{FEA52FC6-5234-479D-8B1E-375274144A05}"/>
    <dgm:cxn modelId="{FEBA375C-258B-4F04-B9CF-B5C771D2859C}" type="presOf" srcId="{A9096427-54E3-4660-A0FD-A9697F42E0E5}" destId="{D4391A59-59FA-4BB9-909F-335FF67972AD}" srcOrd="0" destOrd="1" presId="urn:microsoft.com/office/officeart/2005/8/layout/chevron1"/>
    <dgm:cxn modelId="{90C25351-4AEE-4819-8D8D-98193B6BBD08}" type="presOf" srcId="{FDEC1862-66E4-4036-9834-99A23636E3CA}" destId="{0710E62E-A1F4-0D47-8388-F3022707932C}" srcOrd="0" destOrd="4" presId="urn:microsoft.com/office/officeart/2005/8/layout/chevron1"/>
    <dgm:cxn modelId="{08A6732A-DC91-4CC6-A83D-B4580F55BE6F}" type="presOf" srcId="{ABFB0832-B7BA-43D6-ACF2-B4233EE300A1}" destId="{5D7B0738-A5E1-2D4C-9086-4803CF21E127}" srcOrd="0" destOrd="7" presId="urn:microsoft.com/office/officeart/2005/8/layout/chevron1"/>
    <dgm:cxn modelId="{8076875C-742A-497F-A5AF-80A33C06A59E}" srcId="{31C22D6A-410F-3244-BC8E-F87CE2E7A38E}" destId="{8FDFAF53-C8DC-438B-8845-EB6E04B21F19}" srcOrd="12" destOrd="0" parTransId="{547DF9FF-6A8E-4AB2-9563-15935BB388E3}" sibTransId="{BBBD20CB-7DF5-4AD8-B889-24D13618F959}"/>
    <dgm:cxn modelId="{F6D59B42-33BC-47A8-B648-750E6D8E0D6E}" type="presOf" srcId="{A0C1E02D-A9A0-4C26-AF0F-AB83B86DBC35}" destId="{0710E62E-A1F4-0D47-8388-F3022707932C}" srcOrd="0" destOrd="1" presId="urn:microsoft.com/office/officeart/2005/8/layout/chevron1"/>
    <dgm:cxn modelId="{717B144A-61CD-482D-A81D-E098EAB0AC97}" type="presOf" srcId="{8FDFAF53-C8DC-438B-8845-EB6E04B21F19}" destId="{7B7D1CBF-5CB3-2A4D-9704-A7E96EB1379F}" srcOrd="0" destOrd="12" presId="urn:microsoft.com/office/officeart/2005/8/layout/chevron1"/>
    <dgm:cxn modelId="{0CFEF5D3-117F-45E7-B03C-6470E64CDD0F}" type="presOf" srcId="{346852D7-1BBD-490B-A18F-DC3EBCD42A9C}" destId="{7B7D1CBF-5CB3-2A4D-9704-A7E96EB1379F}" srcOrd="0" destOrd="13" presId="urn:microsoft.com/office/officeart/2005/8/layout/chevron1"/>
    <dgm:cxn modelId="{E6D883B9-9E93-4A6D-8FAC-96112060BE8C}" type="presOf" srcId="{6362828A-DD04-4E30-9AB6-B17DA54E891F}" destId="{7B7D1CBF-5CB3-2A4D-9704-A7E96EB1379F}" srcOrd="0" destOrd="7" presId="urn:microsoft.com/office/officeart/2005/8/layout/chevron1"/>
    <dgm:cxn modelId="{02F46B82-6AAF-4ABA-8953-68CD5B1CD5A4}" srcId="{31C22D6A-410F-3244-BC8E-F87CE2E7A38E}" destId="{C69C957D-2F14-4683-B472-CAA93778170A}" srcOrd="9" destOrd="0" parTransId="{1A3BE148-C8EE-45D9-A254-65145B838E32}" sibTransId="{B03768D1-22D1-4178-B689-30F65527BC3D}"/>
    <dgm:cxn modelId="{415EEDB2-F86C-47E2-8A8F-E73BA0156AFF}" srcId="{9C9D7BC8-FCC3-423E-B886-2AF307A3A1CB}" destId="{6C617875-7EC2-447E-871F-FBE87C8C2FDF}" srcOrd="3" destOrd="0" parTransId="{441B5551-895B-416F-9A37-FC33C4F132E2}" sibTransId="{309C5426-CBF5-4FE6-B628-ED9ABAFCAC12}"/>
    <dgm:cxn modelId="{066A42D0-371A-4394-B859-209EB6712039}" type="presOf" srcId="{E3EF6E05-196A-4BA3-A80A-DEAC1B272B8C}" destId="{7B7D1CBF-5CB3-2A4D-9704-A7E96EB1379F}" srcOrd="0" destOrd="3" presId="urn:microsoft.com/office/officeart/2005/8/layout/chevron1"/>
    <dgm:cxn modelId="{F9D48FF3-1472-4195-9B57-9CE4FE5FEA53}" type="presOf" srcId="{C5C1D5B4-F41A-4890-957F-B0C368C01365}" destId="{5D7B0738-A5E1-2D4C-9086-4803CF21E127}" srcOrd="0" destOrd="6" presId="urn:microsoft.com/office/officeart/2005/8/layout/chevron1"/>
    <dgm:cxn modelId="{8A020492-E93F-4EFC-9667-955DDAE1EA2A}" type="presOf" srcId="{022DFAC7-B1C5-4926-8C0E-D27B7B6D8696}" destId="{D4391A59-59FA-4BB9-909F-335FF67972AD}" srcOrd="0" destOrd="4" presId="urn:microsoft.com/office/officeart/2005/8/layout/chevron1"/>
    <dgm:cxn modelId="{24EB2C43-A942-4C8D-91B1-A921BDA43389}" type="presOf" srcId="{12202768-333A-4741-A22B-2C5524D9C571}" destId="{0710E62E-A1F4-0D47-8388-F3022707932C}" srcOrd="0" destOrd="5" presId="urn:microsoft.com/office/officeart/2005/8/layout/chevron1"/>
    <dgm:cxn modelId="{E9D524AA-747E-4299-8498-EACC7AD4AAC9}" type="presOf" srcId="{4DAB07FA-4011-4D1E-BE8E-1DFD49CAA5BA}" destId="{7B7D1CBF-5CB3-2A4D-9704-A7E96EB1379F}" srcOrd="0" destOrd="1" presId="urn:microsoft.com/office/officeart/2005/8/layout/chevron1"/>
    <dgm:cxn modelId="{B42BD908-E84B-4F7A-902B-005F18AD2F01}" srcId="{66224D94-F62A-41EA-8576-46D5CA3C60CF}" destId="{ECAD85D6-9382-46CF-ACBE-7FA142D9A44A}" srcOrd="1" destOrd="0" parTransId="{64063963-575C-4AE0-969B-F60F2DF105D5}" sibTransId="{3CBA8848-BDB7-4F26-9C23-3694DC47DFF6}"/>
    <dgm:cxn modelId="{72293AE2-71F0-42CF-A66C-3CF5375B1639}" srcId="{66224D94-F62A-41EA-8576-46D5CA3C60CF}" destId="{39061A19-A3CA-4EF4-9499-427A08651700}" srcOrd="4" destOrd="0" parTransId="{129A94F4-0CA8-4879-9334-07CB4708F19F}" sibTransId="{78B37835-2256-43A6-8E20-E8B52CBF29FE}"/>
    <dgm:cxn modelId="{F8178C0F-BA16-4897-906F-CDBC8F35CCAF}" type="presOf" srcId="{1DD8259A-2D80-4D9B-80AA-FEA115B5EB5F}" destId="{7FBA578E-B5C3-9E47-BA6B-BA43344FE95C}" srcOrd="0" destOrd="1" presId="urn:microsoft.com/office/officeart/2005/8/layout/chevron1"/>
    <dgm:cxn modelId="{3EC0D661-05B7-4F3A-AEA2-E2E1CCEF859C}" type="presOf" srcId="{524A4206-8AA5-4D29-B70B-C760B8EBF04C}" destId="{7B7D1CBF-5CB3-2A4D-9704-A7E96EB1379F}" srcOrd="0" destOrd="0" presId="urn:microsoft.com/office/officeart/2005/8/layout/chevron1"/>
    <dgm:cxn modelId="{EEDD10CF-FB0B-4319-8376-FAE3B700F982}" srcId="{ADF07537-051D-9040-A135-89E27F62DEE4}" destId="{DBB16DF7-F4A1-4A64-956B-2A1A03F35C60}" srcOrd="5" destOrd="0" parTransId="{266C62A3-2FC7-4AC2-9C4E-99EF0A10FB9E}" sibTransId="{81C6E7FB-55F7-4E5C-8D10-560BB9889C4F}"/>
    <dgm:cxn modelId="{288550E2-2C83-4D62-A616-6D2042CE2556}" type="presOf" srcId="{36CBA753-4165-4AE1-BB87-864C8B959B25}" destId="{C97F94EC-6FA8-7E48-B242-FDFA12B5E36B}" srcOrd="0" destOrd="6" presId="urn:microsoft.com/office/officeart/2005/8/layout/chevron1"/>
    <dgm:cxn modelId="{F8E6FCD1-0297-4C32-8A33-28068856E5F4}" srcId="{31C22D6A-410F-3244-BC8E-F87CE2E7A38E}" destId="{4F3DC7FD-0A47-4ADB-87BD-6A9BFD1DBF34}" srcOrd="8" destOrd="0" parTransId="{ED754C2C-E282-4A41-970B-7131C2C64241}" sibTransId="{1934058C-8645-4F7C-B7B2-9DBBE65B530F}"/>
    <dgm:cxn modelId="{1BF4D715-7BB4-49BC-88BE-7C96C798BC13}" type="presOf" srcId="{D2B0EE4E-3C3C-48EF-8185-E737B97E67F8}" destId="{C97F94EC-6FA8-7E48-B242-FDFA12B5E36B}" srcOrd="0" destOrd="1" presId="urn:microsoft.com/office/officeart/2005/8/layout/chevron1"/>
    <dgm:cxn modelId="{DB5F3F85-9AD8-4D63-A6F8-2C8F43D90AA2}" srcId="{815D8152-0EFF-4F25-8349-586BF82ABF4C}" destId="{8BFB9543-5182-4887-8201-AE66B137E03D}" srcOrd="1" destOrd="0" parTransId="{0944717B-2E55-489F-A137-4309D67B1C63}" sibTransId="{C69424F2-472C-441E-8BC1-7BBEF1AAD905}"/>
    <dgm:cxn modelId="{8FE5AE3D-1E15-4281-8F47-8D582641DF19}" srcId="{39061A19-A3CA-4EF4-9499-427A08651700}" destId="{2409B79D-DD9E-4712-9430-55FF3729527B}" srcOrd="3" destOrd="0" parTransId="{8C7FEE8C-28A0-41AD-BF08-D4765F8CCA67}" sibTransId="{8C1B7A5C-FCB9-49E8-BCEA-9AC43B0CF4E0}"/>
    <dgm:cxn modelId="{3633A20D-513D-40C5-86DC-C40E80BE440E}" type="presOf" srcId="{66224D94-F62A-41EA-8576-46D5CA3C60CF}" destId="{767F2006-D279-4369-849E-C84C8D176B98}" srcOrd="0" destOrd="0" presId="urn:microsoft.com/office/officeart/2005/8/layout/chevron1"/>
    <dgm:cxn modelId="{4C509AAC-E0F2-49AD-BF88-5479D374DB29}" type="presOf" srcId="{2237A677-C7B5-4953-915D-5FA3DFC5C98C}" destId="{C97F94EC-6FA8-7E48-B242-FDFA12B5E36B}" srcOrd="0" destOrd="3" presId="urn:microsoft.com/office/officeart/2005/8/layout/chevron1"/>
    <dgm:cxn modelId="{A61A9CAB-154E-4D16-8FA6-7FA3AF0C051F}" srcId="{F658363D-B147-054C-93AE-5E7929013EE3}" destId="{2BADCB77-4B4E-4897-BFD4-3AB10EA192F2}" srcOrd="5" destOrd="0" parTransId="{6829466C-9A24-4D0D-8643-6DC7E23E4B51}" sibTransId="{1ECE06F6-23E1-4C7F-A8BD-04CF1970F924}"/>
    <dgm:cxn modelId="{5FAE1B5D-557E-4583-B98D-4D959F172A0C}" srcId="{39061A19-A3CA-4EF4-9499-427A08651700}" destId="{182A2C8F-869E-4DD6-AD3D-05828591E921}" srcOrd="6" destOrd="0" parTransId="{E1D31769-8407-4DC7-B3BD-028BA62A2A29}" sibTransId="{F4F8A8A9-9CE4-4EB4-A349-1B27FB9A19AC}"/>
    <dgm:cxn modelId="{FEA96D44-87B1-4102-BC46-EE0F6158E741}" srcId="{54098EBE-2650-5546-A9D7-FA4DC51F7723}" destId="{C5C1D5B4-F41A-4890-957F-B0C368C01365}" srcOrd="6" destOrd="0" parTransId="{25D94885-4D6B-43B8-A73D-419E8C2CB052}" sibTransId="{9A599513-758A-4FEB-A445-FA0D2CD87BBC}"/>
    <dgm:cxn modelId="{8A4414AD-2B27-4491-9D96-E1259D0AAE83}" srcId="{54098EBE-2650-5546-A9D7-FA4DC51F7723}" destId="{7F88C38F-4FBC-410F-980F-7B28C4DF799E}" srcOrd="4" destOrd="0" parTransId="{41E3827C-F8F9-498E-B9F9-84E5A21EFB48}" sibTransId="{DE77376F-72F6-406A-8A6D-DC0567C9A2A6}"/>
    <dgm:cxn modelId="{86B635AF-6376-4490-9A48-EE0ADE8CD094}" type="presOf" srcId="{C6022EA3-DE3E-4EBB-848E-603AA6B3E43E}" destId="{7FBA578E-B5C3-9E47-BA6B-BA43344FE95C}" srcOrd="0" destOrd="0" presId="urn:microsoft.com/office/officeart/2005/8/layout/chevron1"/>
    <dgm:cxn modelId="{7AA0A08C-C1E2-4CDE-85EC-7E8D265DBB6C}" srcId="{66224D94-F62A-41EA-8576-46D5CA3C60CF}" destId="{72B19FE8-ECE6-4CE1-B864-A7ECA7168677}" srcOrd="6" destOrd="0" parTransId="{CDF559D0-B75C-4E05-B41B-8ADBDF1AB5CE}" sibTransId="{674AD37A-DF7E-4AE3-8234-68783AF04D68}"/>
    <dgm:cxn modelId="{6A34015B-D0DB-456A-86CD-93B4EA80FA42}" srcId="{31C22D6A-410F-3244-BC8E-F87CE2E7A38E}" destId="{E3EF6E05-196A-4BA3-A80A-DEAC1B272B8C}" srcOrd="3" destOrd="0" parTransId="{9386AF81-9027-4B81-8913-8867C8994F5E}" sibTransId="{A55D1BC4-F6B3-44EB-B4D1-86283BF53A12}"/>
    <dgm:cxn modelId="{D5583782-D994-468B-8EEE-B2BEC1512F46}" type="presOf" srcId="{1C3CA308-13D1-4606-9C43-B26DD8900AA1}" destId="{66F8E3A1-9A4B-4900-AD43-BB9936F837D3}" srcOrd="0" destOrd="4" presId="urn:microsoft.com/office/officeart/2005/8/layout/chevron1"/>
    <dgm:cxn modelId="{5F51B0D5-8B81-439E-AD57-E08B355F8F76}" type="presOf" srcId="{5956DE77-7697-4E45-AF66-D25930CA6131}" destId="{D4391A59-59FA-4BB9-909F-335FF67972AD}" srcOrd="0" destOrd="0" presId="urn:microsoft.com/office/officeart/2005/8/layout/chevron1"/>
    <dgm:cxn modelId="{A15F6474-D89C-4CCD-946A-0F722C303BFF}" srcId="{31C22D6A-410F-3244-BC8E-F87CE2E7A38E}" destId="{6362828A-DD04-4E30-9AB6-B17DA54E891F}" srcOrd="7" destOrd="0" parTransId="{AC72576F-2AB0-4083-A55D-5C61904F332A}" sibTransId="{C3A96960-640B-4B79-AA88-9F3348178CC2}"/>
    <dgm:cxn modelId="{7FC8978B-6918-47D9-BDC2-A8DDD7872168}" srcId="{815D8152-0EFF-4F25-8349-586BF82ABF4C}" destId="{C6B521D6-E16F-408D-8439-92C9422E7F89}" srcOrd="4" destOrd="0" parTransId="{5113B22A-FBFA-46B0-8167-A7C7C5C5298D}" sibTransId="{4B174E13-A80B-4B8E-AF04-D87C0C50EE11}"/>
    <dgm:cxn modelId="{FA6379D2-7A8E-49E9-9446-BBF3A9245645}" type="presParOf" srcId="{767F2006-D279-4369-849E-C84C8D176B98}" destId="{46F1B564-5BA3-49D1-B7B6-39DED4A2EF71}" srcOrd="0" destOrd="0" presId="urn:microsoft.com/office/officeart/2005/8/layout/chevron1"/>
    <dgm:cxn modelId="{AA5DD966-7F22-49A8-BC77-30A31EBC5C85}" type="presParOf" srcId="{46F1B564-5BA3-49D1-B7B6-39DED4A2EF71}" destId="{ADE2F27E-6741-44AF-9B5B-55E70DF92333}" srcOrd="0" destOrd="0" presId="urn:microsoft.com/office/officeart/2005/8/layout/chevron1"/>
    <dgm:cxn modelId="{5821A4DA-1569-48E5-8D2F-19046EC93680}" type="presParOf" srcId="{46F1B564-5BA3-49D1-B7B6-39DED4A2EF71}" destId="{33632923-B5CC-4012-9230-E80CD1357A89}" srcOrd="1" destOrd="0" presId="urn:microsoft.com/office/officeart/2005/8/layout/chevron1"/>
    <dgm:cxn modelId="{D37BFADD-09F2-46FA-AE52-253FA2666792}" type="presParOf" srcId="{767F2006-D279-4369-849E-C84C8D176B98}" destId="{65A6E976-807F-40B6-97A8-C0354385BAC8}" srcOrd="1" destOrd="0" presId="urn:microsoft.com/office/officeart/2005/8/layout/chevron1"/>
    <dgm:cxn modelId="{406426A4-B08F-47D0-9A2F-24B37D36878B}" type="presParOf" srcId="{767F2006-D279-4369-849E-C84C8D176B98}" destId="{D7A25497-E94D-41C2-BF9C-530E907F0A4B}" srcOrd="2" destOrd="0" presId="urn:microsoft.com/office/officeart/2005/8/layout/chevron1"/>
    <dgm:cxn modelId="{DFE69610-70BF-499A-A8CA-E78A8451DD6A}" type="presParOf" srcId="{D7A25497-E94D-41C2-BF9C-530E907F0A4B}" destId="{647EE171-20D1-4AA9-A4D4-D5867DB156AD}" srcOrd="0" destOrd="0" presId="urn:microsoft.com/office/officeart/2005/8/layout/chevron1"/>
    <dgm:cxn modelId="{8FAC64EA-072B-4A87-B17E-CDE2D4B167B6}" type="presParOf" srcId="{D7A25497-E94D-41C2-BF9C-530E907F0A4B}" destId="{E9533A52-46E5-4231-9F68-BABB927B06AA}" srcOrd="1" destOrd="0" presId="urn:microsoft.com/office/officeart/2005/8/layout/chevron1"/>
    <dgm:cxn modelId="{0AD81E9C-5357-4EE6-9822-ABDFBD335219}" type="presParOf" srcId="{767F2006-D279-4369-849E-C84C8D176B98}" destId="{D2ED2170-B931-4602-B891-FDE69744DEBB}" srcOrd="3" destOrd="0" presId="urn:microsoft.com/office/officeart/2005/8/layout/chevron1"/>
    <dgm:cxn modelId="{0E443AC4-AC90-491B-AA8E-C918B341DFC3}" type="presParOf" srcId="{767F2006-D279-4369-849E-C84C8D176B98}" destId="{DBB842EB-95EC-4865-8717-C4B431C16EC5}" srcOrd="4" destOrd="0" presId="urn:microsoft.com/office/officeart/2005/8/layout/chevron1"/>
    <dgm:cxn modelId="{3B6FA257-357D-4AB8-A379-27EAB5D923C8}" type="presParOf" srcId="{DBB842EB-95EC-4865-8717-C4B431C16EC5}" destId="{09D3EC1C-8132-47F2-9C55-1B65D3F2015A}" srcOrd="0" destOrd="0" presId="urn:microsoft.com/office/officeart/2005/8/layout/chevron1"/>
    <dgm:cxn modelId="{964AA7C1-E536-4C55-8451-A3157738BAAA}" type="presParOf" srcId="{DBB842EB-95EC-4865-8717-C4B431C16EC5}" destId="{85EFCD2A-537B-44B0-9578-8E12FDF0FF6C}" srcOrd="1" destOrd="0" presId="urn:microsoft.com/office/officeart/2005/8/layout/chevron1"/>
    <dgm:cxn modelId="{0D5C5EAA-577A-456E-A4B4-4D86C6629095}" type="presParOf" srcId="{767F2006-D279-4369-849E-C84C8D176B98}" destId="{9D6C99FD-12D9-4CB0-8688-8B0E330FA78F}" srcOrd="5" destOrd="0" presId="urn:microsoft.com/office/officeart/2005/8/layout/chevron1"/>
    <dgm:cxn modelId="{6F65817A-B3A9-4D9E-A609-07DC1D1A77EC}" type="presParOf" srcId="{767F2006-D279-4369-849E-C84C8D176B98}" destId="{7D7277A0-7E91-4FB1-9415-16B68D87683D}" srcOrd="6" destOrd="0" presId="urn:microsoft.com/office/officeart/2005/8/layout/chevron1"/>
    <dgm:cxn modelId="{662B0354-9494-4264-B6B9-9F81713AA5BC}" type="presParOf" srcId="{7D7277A0-7E91-4FB1-9415-16B68D87683D}" destId="{9F0E78C5-1D06-4DDA-9B5C-5155DAF1261D}" srcOrd="0" destOrd="0" presId="urn:microsoft.com/office/officeart/2005/8/layout/chevron1"/>
    <dgm:cxn modelId="{0D44B4E1-5F98-4960-8588-00F36915B064}" type="presParOf" srcId="{7D7277A0-7E91-4FB1-9415-16B68D87683D}" destId="{2A05BD53-7136-4993-9495-58413096F72B}" srcOrd="1" destOrd="0" presId="urn:microsoft.com/office/officeart/2005/8/layout/chevron1"/>
    <dgm:cxn modelId="{EFCECFEF-908A-44D5-A106-4D75305D8D93}" type="presParOf" srcId="{767F2006-D279-4369-849E-C84C8D176B98}" destId="{0B00DF53-5AAB-450F-A2B5-EECCB7B2AD2B}" srcOrd="7" destOrd="0" presId="urn:microsoft.com/office/officeart/2005/8/layout/chevron1"/>
    <dgm:cxn modelId="{94110298-1001-46AB-94DC-A825DDC4A693}" type="presParOf" srcId="{767F2006-D279-4369-849E-C84C8D176B98}" destId="{40241CF9-A8A7-4DDC-A555-C2B6A372A198}" srcOrd="8" destOrd="0" presId="urn:microsoft.com/office/officeart/2005/8/layout/chevron1"/>
    <dgm:cxn modelId="{EF10410C-0ADE-4DCC-BC83-6A13F2A1A67A}" type="presParOf" srcId="{40241CF9-A8A7-4DDC-A555-C2B6A372A198}" destId="{4C73CBD1-843C-48DA-80C9-A676DF86FF6B}" srcOrd="0" destOrd="0" presId="urn:microsoft.com/office/officeart/2005/8/layout/chevron1"/>
    <dgm:cxn modelId="{23149E15-4AF0-488B-962D-2753A621374F}" type="presParOf" srcId="{40241CF9-A8A7-4DDC-A555-C2B6A372A198}" destId="{66F8E3A1-9A4B-4900-AD43-BB9936F837D3}" srcOrd="1" destOrd="0" presId="urn:microsoft.com/office/officeart/2005/8/layout/chevron1"/>
    <dgm:cxn modelId="{2B63048A-AECA-1343-A444-1CF531BEDFFD}" type="presParOf" srcId="{767F2006-D279-4369-849E-C84C8D176B98}" destId="{2B9D2F97-243F-1241-9218-060EE282AA41}" srcOrd="9" destOrd="0" presId="urn:microsoft.com/office/officeart/2005/8/layout/chevron1"/>
    <dgm:cxn modelId="{A898D152-EBC0-0A45-8C71-28B40DE6BCBC}" type="presParOf" srcId="{767F2006-D279-4369-849E-C84C8D176B98}" destId="{28AFAAC4-9E49-B649-9C14-1954F49367C2}" srcOrd="10" destOrd="0" presId="urn:microsoft.com/office/officeart/2005/8/layout/chevron1"/>
    <dgm:cxn modelId="{F8FA818A-5238-7F48-88FF-B8E546724AD1}" type="presParOf" srcId="{28AFAAC4-9E49-B649-9C14-1954F49367C2}" destId="{903AA5F8-9C02-4343-87AF-EE692DAB3F7A}" srcOrd="0" destOrd="0" presId="urn:microsoft.com/office/officeart/2005/8/layout/chevron1"/>
    <dgm:cxn modelId="{B46A896D-AB5B-1F44-8D8B-D940E29C8CEB}" type="presParOf" srcId="{28AFAAC4-9E49-B649-9C14-1954F49367C2}" destId="{C97F94EC-6FA8-7E48-B242-FDFA12B5E36B}" srcOrd="1" destOrd="0" presId="urn:microsoft.com/office/officeart/2005/8/layout/chevron1"/>
    <dgm:cxn modelId="{17A4AB0B-98AC-DF4D-9349-6292E7848B92}" type="presParOf" srcId="{767F2006-D279-4369-849E-C84C8D176B98}" destId="{021F9422-52E5-F241-8DDE-63249DC3DF93}" srcOrd="11" destOrd="0" presId="urn:microsoft.com/office/officeart/2005/8/layout/chevron1"/>
    <dgm:cxn modelId="{42CD2276-05C3-421C-8F67-DE75A91F6292}" type="presParOf" srcId="{767F2006-D279-4369-849E-C84C8D176B98}" destId="{89E838F1-DC02-40B3-A343-A617CC1C8DC4}" srcOrd="12" destOrd="0" presId="urn:microsoft.com/office/officeart/2005/8/layout/chevron1"/>
    <dgm:cxn modelId="{BE4AF6D7-5F49-4F8F-9795-116C1E3A3EFA}" type="presParOf" srcId="{89E838F1-DC02-40B3-A343-A617CC1C8DC4}" destId="{853970A9-58BF-4F2B-A4E1-8DD6FAD84F64}" srcOrd="0" destOrd="0" presId="urn:microsoft.com/office/officeart/2005/8/layout/chevron1"/>
    <dgm:cxn modelId="{B86BBA7A-8E72-45B8-99BA-2311B05E9507}" type="presParOf" srcId="{89E838F1-DC02-40B3-A343-A617CC1C8DC4}" destId="{D4391A59-59FA-4BB9-909F-335FF67972AD}" srcOrd="1" destOrd="0" presId="urn:microsoft.com/office/officeart/2005/8/layout/chevron1"/>
    <dgm:cxn modelId="{76565421-FF01-4F12-9314-89B79ACE156D}" type="presParOf" srcId="{767F2006-D279-4369-849E-C84C8D176B98}" destId="{332F06CB-08BC-48A3-B748-249EEBE989C1}" srcOrd="13" destOrd="0" presId="urn:microsoft.com/office/officeart/2005/8/layout/chevron1"/>
    <dgm:cxn modelId="{6B2FDCE9-631D-6B40-8917-4E03EE1EE5E7}" type="presParOf" srcId="{767F2006-D279-4369-849E-C84C8D176B98}" destId="{FCA094BC-4D94-F749-81CD-C9A9AF2965F5}" srcOrd="14" destOrd="0" presId="urn:microsoft.com/office/officeart/2005/8/layout/chevron1"/>
    <dgm:cxn modelId="{9F523709-D744-1D4F-A153-34CBA51EB7F1}" type="presParOf" srcId="{FCA094BC-4D94-F749-81CD-C9A9AF2965F5}" destId="{EB26AF65-6827-DD46-90F1-3F5B2B7DD870}" srcOrd="0" destOrd="0" presId="urn:microsoft.com/office/officeart/2005/8/layout/chevron1"/>
    <dgm:cxn modelId="{20915549-1447-8343-B43C-7F7F4FF82942}" type="presParOf" srcId="{FCA094BC-4D94-F749-81CD-C9A9AF2965F5}" destId="{0710E62E-A1F4-0D47-8388-F3022707932C}" srcOrd="1" destOrd="0" presId="urn:microsoft.com/office/officeart/2005/8/layout/chevron1"/>
    <dgm:cxn modelId="{41BB1D37-7F6B-9A4A-AA82-78BC802BEA80}" type="presParOf" srcId="{767F2006-D279-4369-849E-C84C8D176B98}" destId="{630E9EE4-65B6-3243-9D1D-0FB70ABF901B}" srcOrd="15" destOrd="0" presId="urn:microsoft.com/office/officeart/2005/8/layout/chevron1"/>
    <dgm:cxn modelId="{C736A8D9-C788-724D-95D2-3A32EAD72129}" type="presParOf" srcId="{767F2006-D279-4369-849E-C84C8D176B98}" destId="{915A4E3A-92DD-9F4D-A454-078D787D106B}" srcOrd="16" destOrd="0" presId="urn:microsoft.com/office/officeart/2005/8/layout/chevron1"/>
    <dgm:cxn modelId="{953BEDE1-35EA-EF40-90AB-C552FBA64351}" type="presParOf" srcId="{915A4E3A-92DD-9F4D-A454-078D787D106B}" destId="{681925B8-4D13-0F45-BC13-9ADB4AC859C5}" srcOrd="0" destOrd="0" presId="urn:microsoft.com/office/officeart/2005/8/layout/chevron1"/>
    <dgm:cxn modelId="{4873FFA5-9D52-0245-93B7-4B0EC81C4E97}" type="presParOf" srcId="{915A4E3A-92DD-9F4D-A454-078D787D106B}" destId="{7FBA578E-B5C3-9E47-BA6B-BA43344FE95C}" srcOrd="1" destOrd="0" presId="urn:microsoft.com/office/officeart/2005/8/layout/chevron1"/>
    <dgm:cxn modelId="{520204CB-3322-7F48-935F-F15C3791EB07}" type="presParOf" srcId="{767F2006-D279-4369-849E-C84C8D176B98}" destId="{01AF2F72-8CF4-9A4C-9BB9-E38AE46E85E5}" srcOrd="17" destOrd="0" presId="urn:microsoft.com/office/officeart/2005/8/layout/chevron1"/>
    <dgm:cxn modelId="{5DF8E957-0346-A441-B99E-FE9B9DC7EA4D}" type="presParOf" srcId="{767F2006-D279-4369-849E-C84C8D176B98}" destId="{96C9605E-0504-B34E-A227-2E83E45D1F23}" srcOrd="18" destOrd="0" presId="urn:microsoft.com/office/officeart/2005/8/layout/chevron1"/>
    <dgm:cxn modelId="{34A47490-C806-3842-9785-666288ADE687}" type="presParOf" srcId="{96C9605E-0504-B34E-A227-2E83E45D1F23}" destId="{AC983810-AB50-FE4F-BF8D-EC7E79C3BE4E}" srcOrd="0" destOrd="0" presId="urn:microsoft.com/office/officeart/2005/8/layout/chevron1"/>
    <dgm:cxn modelId="{7755EEE1-0522-2544-AAFC-B4AED5D85A08}" type="presParOf" srcId="{96C9605E-0504-B34E-A227-2E83E45D1F23}" destId="{7B7D1CBF-5CB3-2A4D-9704-A7E96EB1379F}" srcOrd="1" destOrd="0" presId="urn:microsoft.com/office/officeart/2005/8/layout/chevron1"/>
    <dgm:cxn modelId="{97EAB458-FBF6-BA49-B30C-AE46ECCFA04D}" type="presParOf" srcId="{767F2006-D279-4369-849E-C84C8D176B98}" destId="{89CA8877-5A43-494C-BD32-A9657E8C4153}" srcOrd="19" destOrd="0" presId="urn:microsoft.com/office/officeart/2005/8/layout/chevron1"/>
    <dgm:cxn modelId="{9E8F880C-F0FF-1043-9FDB-6F48B4401611}" type="presParOf" srcId="{767F2006-D279-4369-849E-C84C8D176B98}" destId="{11D788AD-F0AA-CE46-ABE8-FBBA9466A57F}" srcOrd="20" destOrd="0" presId="urn:microsoft.com/office/officeart/2005/8/layout/chevron1"/>
    <dgm:cxn modelId="{861DF868-F76B-DF4E-B57E-AF42B19FE975}" type="presParOf" srcId="{11D788AD-F0AA-CE46-ABE8-FBBA9466A57F}" destId="{8A39AFDB-FBE0-A546-B5EF-63DE083BF04B}" srcOrd="0" destOrd="0" presId="urn:microsoft.com/office/officeart/2005/8/layout/chevron1"/>
    <dgm:cxn modelId="{F768B553-78C4-2B40-8C33-4DD978BC38B8}" type="presParOf" srcId="{11D788AD-F0AA-CE46-ABE8-FBBA9466A57F}" destId="{5D7B0738-A5E1-2D4C-9086-4803CF21E127}" srcOrd="1" destOrd="0" presId="urn:microsoft.com/office/officeart/2005/8/layout/chevron1"/>
  </dgm:cxnLst>
  <dgm:bg>
    <a:solidFill>
      <a:schemeClr val="accent1">
        <a:lumMod val="40000"/>
        <a:lumOff val="60000"/>
      </a:schemeClr>
    </a:solidFill>
  </dgm:bg>
  <dgm:whole>
    <a:ln>
      <a:solidFill>
        <a:schemeClr val="accent1">
          <a:lumMod val="60000"/>
          <a:lumOff val="40000"/>
        </a:schemeClr>
      </a:solidFill>
    </a:ln>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E2F27E-6741-44AF-9B5B-55E70DF92333}">
      <dsp:nvSpPr>
        <dsp:cNvPr id="0" name=""/>
        <dsp:cNvSpPr/>
      </dsp:nvSpPr>
      <dsp:spPr>
        <a:xfrm>
          <a:off x="0" y="0"/>
          <a:ext cx="1022817" cy="270000"/>
        </a:xfrm>
        <a:prstGeom prst="chevron">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8006" tIns="16002" rIns="16002" bIns="16002" numCol="1" spcCol="1270" anchor="ctr" anchorCtr="0">
          <a:noAutofit/>
        </a:bodyPr>
        <a:lstStyle/>
        <a:p>
          <a:pPr lvl="0" algn="ctr" defTabSz="533400">
            <a:lnSpc>
              <a:spcPct val="90000"/>
            </a:lnSpc>
            <a:spcBef>
              <a:spcPct val="0"/>
            </a:spcBef>
            <a:spcAft>
              <a:spcPct val="35000"/>
            </a:spcAft>
          </a:pPr>
          <a:r>
            <a:rPr lang="en-US" sz="1200" b="1" kern="1200" dirty="0">
              <a:latin typeface="Cambria" panose="02040503050406030204" pitchFamily="18" charset="0"/>
            </a:rPr>
            <a:t>Jan.</a:t>
          </a:r>
        </a:p>
      </dsp:txBody>
      <dsp:txXfrm>
        <a:off x="135000" y="0"/>
        <a:ext cx="752817" cy="270000"/>
      </dsp:txXfrm>
    </dsp:sp>
    <dsp:sp modelId="{33632923-B5CC-4012-9230-E80CD1357A89}">
      <dsp:nvSpPr>
        <dsp:cNvPr id="0" name=""/>
        <dsp:cNvSpPr/>
      </dsp:nvSpPr>
      <dsp:spPr>
        <a:xfrm>
          <a:off x="0" y="343131"/>
          <a:ext cx="818254" cy="56845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57150" lvl="1" indent="-57150" algn="l" defTabSz="488950">
            <a:lnSpc>
              <a:spcPct val="90000"/>
            </a:lnSpc>
            <a:spcBef>
              <a:spcPct val="0"/>
            </a:spcBef>
            <a:spcAft>
              <a:spcPct val="15000"/>
            </a:spcAft>
            <a:buChar char="••"/>
          </a:pPr>
          <a:r>
            <a:rPr lang="en-US" sz="1100" b="1" kern="1200" dirty="0">
              <a:solidFill>
                <a:schemeClr val="accent5"/>
              </a:solidFill>
              <a:latin typeface="Cambria" panose="02040503050406030204" pitchFamily="18" charset="0"/>
              <a:ea typeface="Cambria" charset="0"/>
              <a:cs typeface="Cambria" charset="0"/>
            </a:rPr>
            <a:t>Trinidad and Tobago IGF, 26 January</a:t>
          </a:r>
        </a:p>
      </dsp:txBody>
      <dsp:txXfrm>
        <a:off x="0" y="343131"/>
        <a:ext cx="818254" cy="5684540"/>
      </dsp:txXfrm>
    </dsp:sp>
    <dsp:sp modelId="{647EE171-20D1-4AA9-A4D4-D5867DB156AD}">
      <dsp:nvSpPr>
        <dsp:cNvPr id="0" name=""/>
        <dsp:cNvSpPr/>
      </dsp:nvSpPr>
      <dsp:spPr>
        <a:xfrm>
          <a:off x="835426" y="0"/>
          <a:ext cx="1022817" cy="270000"/>
        </a:xfrm>
        <a:prstGeom prst="chevron">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8006" tIns="16002" rIns="16002" bIns="16002" numCol="1" spcCol="1270" anchor="ctr" anchorCtr="0">
          <a:noAutofit/>
        </a:bodyPr>
        <a:lstStyle/>
        <a:p>
          <a:pPr lvl="0" algn="ctr" defTabSz="533400">
            <a:lnSpc>
              <a:spcPct val="90000"/>
            </a:lnSpc>
            <a:spcBef>
              <a:spcPct val="0"/>
            </a:spcBef>
            <a:spcAft>
              <a:spcPct val="35000"/>
            </a:spcAft>
          </a:pPr>
          <a:r>
            <a:rPr lang="en-US" sz="1200" b="1" kern="1200" dirty="0">
              <a:latin typeface="Cambria" panose="02040503050406030204" pitchFamily="18" charset="0"/>
            </a:rPr>
            <a:t>March</a:t>
          </a:r>
        </a:p>
      </dsp:txBody>
      <dsp:txXfrm>
        <a:off x="970426" y="0"/>
        <a:ext cx="752817" cy="270000"/>
      </dsp:txXfrm>
    </dsp:sp>
    <dsp:sp modelId="{E9533A52-46E5-4231-9F68-BABB927B06AA}">
      <dsp:nvSpPr>
        <dsp:cNvPr id="0" name=""/>
        <dsp:cNvSpPr/>
      </dsp:nvSpPr>
      <dsp:spPr>
        <a:xfrm>
          <a:off x="807724" y="343131"/>
          <a:ext cx="818254" cy="56845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57150" lvl="1" indent="-57150" algn="l" defTabSz="488950">
            <a:lnSpc>
              <a:spcPct val="90000"/>
            </a:lnSpc>
            <a:spcBef>
              <a:spcPct val="0"/>
            </a:spcBef>
            <a:spcAft>
              <a:spcPct val="15000"/>
            </a:spcAft>
            <a:buChar char="••"/>
          </a:pPr>
          <a:r>
            <a:rPr lang="fr-CH" sz="1100" b="1" kern="1200" dirty="0">
              <a:solidFill>
                <a:schemeClr val="accent5"/>
              </a:solidFill>
              <a:latin typeface="Cambria" panose="02040503050406030204" pitchFamily="18" charset="0"/>
            </a:rPr>
            <a:t>Afghani-</a:t>
          </a:r>
          <a:br>
            <a:rPr lang="fr-CH" sz="1100" b="1" kern="1200" dirty="0">
              <a:solidFill>
                <a:schemeClr val="accent5"/>
              </a:solidFill>
              <a:latin typeface="Cambria" panose="02040503050406030204" pitchFamily="18" charset="0"/>
            </a:rPr>
          </a:br>
          <a:r>
            <a:rPr lang="fr-CH" sz="1100" b="1" kern="1200" dirty="0" err="1">
              <a:solidFill>
                <a:schemeClr val="accent5"/>
              </a:solidFill>
              <a:latin typeface="Cambria" panose="02040503050406030204" pitchFamily="18" charset="0"/>
            </a:rPr>
            <a:t>stan</a:t>
          </a:r>
          <a:r>
            <a:rPr lang="fr-CH" sz="1100" b="1" kern="1200" dirty="0">
              <a:solidFill>
                <a:schemeClr val="accent5"/>
              </a:solidFill>
              <a:latin typeface="Cambria" panose="02040503050406030204" pitchFamily="18" charset="0"/>
            </a:rPr>
            <a:t> IGF, 29-30 March</a:t>
          </a:r>
          <a:endParaRPr lang="en-US" sz="1100" b="1" kern="1200" dirty="0">
            <a:solidFill>
              <a:schemeClr val="accent5"/>
            </a:solidFill>
            <a:latin typeface="Cambria" panose="02040503050406030204" pitchFamily="18" charset="0"/>
          </a:endParaRPr>
        </a:p>
      </dsp:txBody>
      <dsp:txXfrm>
        <a:off x="807724" y="343131"/>
        <a:ext cx="818254" cy="5684540"/>
      </dsp:txXfrm>
    </dsp:sp>
    <dsp:sp modelId="{09D3EC1C-8132-47F2-9C55-1B65D3F2015A}">
      <dsp:nvSpPr>
        <dsp:cNvPr id="0" name=""/>
        <dsp:cNvSpPr/>
      </dsp:nvSpPr>
      <dsp:spPr>
        <a:xfrm>
          <a:off x="1688845" y="0"/>
          <a:ext cx="1022817" cy="270000"/>
        </a:xfrm>
        <a:prstGeom prst="chevron">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8006" tIns="16002" rIns="16002" bIns="16002" numCol="1" spcCol="1270" anchor="ctr" anchorCtr="0">
          <a:noAutofit/>
        </a:bodyPr>
        <a:lstStyle/>
        <a:p>
          <a:pPr lvl="0" algn="ctr" defTabSz="533400">
            <a:lnSpc>
              <a:spcPct val="90000"/>
            </a:lnSpc>
            <a:spcBef>
              <a:spcPct val="0"/>
            </a:spcBef>
            <a:spcAft>
              <a:spcPct val="35000"/>
            </a:spcAft>
          </a:pPr>
          <a:r>
            <a:rPr lang="en-US" sz="1200" b="1" kern="1200" dirty="0">
              <a:latin typeface="Cambria" panose="02040503050406030204" pitchFamily="18" charset="0"/>
            </a:rPr>
            <a:t>April</a:t>
          </a:r>
        </a:p>
      </dsp:txBody>
      <dsp:txXfrm>
        <a:off x="1823845" y="0"/>
        <a:ext cx="752817" cy="270000"/>
      </dsp:txXfrm>
    </dsp:sp>
    <dsp:sp modelId="{85EFCD2A-537B-44B0-9578-8E12FDF0FF6C}">
      <dsp:nvSpPr>
        <dsp:cNvPr id="0" name=""/>
        <dsp:cNvSpPr/>
      </dsp:nvSpPr>
      <dsp:spPr>
        <a:xfrm>
          <a:off x="1568773" y="343131"/>
          <a:ext cx="818254" cy="56845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57150" lvl="1" indent="-57150" algn="l" defTabSz="488950">
            <a:lnSpc>
              <a:spcPct val="90000"/>
            </a:lnSpc>
            <a:spcBef>
              <a:spcPct val="0"/>
            </a:spcBef>
            <a:spcAft>
              <a:spcPct val="15000"/>
            </a:spcAft>
            <a:buChar char="••"/>
          </a:pPr>
          <a:r>
            <a:rPr lang="en-US" sz="1100" b="1" kern="1200" dirty="0">
              <a:solidFill>
                <a:schemeClr val="accent5"/>
              </a:solidFill>
              <a:latin typeface="Cambria" panose="02040503050406030204" pitchFamily="18" charset="0"/>
            </a:rPr>
            <a:t>Russia IGF, 7 April</a:t>
          </a:r>
          <a:br>
            <a:rPr lang="en-US" sz="1100" b="1" kern="1200" dirty="0">
              <a:solidFill>
                <a:schemeClr val="accent5"/>
              </a:solidFill>
              <a:latin typeface="Cambria" panose="02040503050406030204" pitchFamily="18" charset="0"/>
            </a:rPr>
          </a:br>
          <a:endParaRPr lang="en-US" sz="1100" b="1" kern="1200" dirty="0">
            <a:solidFill>
              <a:schemeClr val="accent5"/>
            </a:solidFill>
            <a:latin typeface="Cambria" panose="02040503050406030204" pitchFamily="18" charset="0"/>
          </a:endParaRPr>
        </a:p>
        <a:p>
          <a:pPr marL="57150" lvl="1" indent="-57150" algn="l" defTabSz="488950">
            <a:lnSpc>
              <a:spcPct val="90000"/>
            </a:lnSpc>
            <a:spcBef>
              <a:spcPct val="0"/>
            </a:spcBef>
            <a:spcAft>
              <a:spcPct val="15000"/>
            </a:spcAft>
            <a:buChar char="••"/>
          </a:pPr>
          <a:r>
            <a:rPr lang="en-US" sz="1100" b="1" kern="1200" dirty="0">
              <a:solidFill>
                <a:srgbClr val="C00000"/>
              </a:solidFill>
              <a:latin typeface="Cambria" panose="02040503050406030204" pitchFamily="18" charset="0"/>
            </a:rPr>
            <a:t>Central Africa IGF, 10-11 April, Republic of the Congo</a:t>
          </a:r>
          <a:r>
            <a:rPr lang="en-US" sz="1100" b="1" kern="1200" dirty="0">
              <a:solidFill>
                <a:schemeClr val="accent6">
                  <a:lumMod val="50000"/>
                </a:schemeClr>
              </a:solidFill>
              <a:latin typeface="Cambria" panose="02040503050406030204" pitchFamily="18" charset="0"/>
            </a:rPr>
            <a:t/>
          </a:r>
          <a:br>
            <a:rPr lang="en-US" sz="1100" b="1" kern="1200" dirty="0">
              <a:solidFill>
                <a:schemeClr val="accent6">
                  <a:lumMod val="50000"/>
                </a:schemeClr>
              </a:solidFill>
              <a:latin typeface="Cambria" panose="02040503050406030204" pitchFamily="18" charset="0"/>
            </a:rPr>
          </a:br>
          <a:endParaRPr lang="en-US" sz="1100" b="1" kern="1200" dirty="0">
            <a:solidFill>
              <a:schemeClr val="accent6">
                <a:lumMod val="50000"/>
              </a:schemeClr>
            </a:solidFill>
            <a:latin typeface="Cambria" panose="02040503050406030204" pitchFamily="18" charset="0"/>
          </a:endParaRPr>
        </a:p>
        <a:p>
          <a:pPr marL="57150" lvl="1" indent="-57150" algn="l" defTabSz="488950">
            <a:lnSpc>
              <a:spcPct val="90000"/>
            </a:lnSpc>
            <a:spcBef>
              <a:spcPct val="0"/>
            </a:spcBef>
            <a:spcAft>
              <a:spcPct val="15000"/>
            </a:spcAft>
            <a:buChar char="••"/>
          </a:pPr>
          <a:r>
            <a:rPr lang="en-US" sz="1100" b="1" kern="1200" dirty="0">
              <a:solidFill>
                <a:schemeClr val="accent5"/>
              </a:solidFill>
              <a:latin typeface="Cambria" panose="02040503050406030204" pitchFamily="18" charset="0"/>
            </a:rPr>
            <a:t>Panama IGF, 25 April</a:t>
          </a:r>
          <a:br>
            <a:rPr lang="en-US" sz="1100" b="1" kern="1200" dirty="0">
              <a:solidFill>
                <a:schemeClr val="accent5"/>
              </a:solidFill>
              <a:latin typeface="Cambria" panose="02040503050406030204" pitchFamily="18" charset="0"/>
            </a:rPr>
          </a:br>
          <a:endParaRPr lang="en-US" sz="1100" b="1" kern="1200" dirty="0">
            <a:solidFill>
              <a:schemeClr val="accent5"/>
            </a:solidFill>
            <a:latin typeface="Cambria" panose="02040503050406030204" pitchFamily="18" charset="0"/>
          </a:endParaRPr>
        </a:p>
        <a:p>
          <a:pPr marL="57150" lvl="1" indent="-57150" algn="l" defTabSz="488950">
            <a:lnSpc>
              <a:spcPct val="90000"/>
            </a:lnSpc>
            <a:spcBef>
              <a:spcPct val="0"/>
            </a:spcBef>
            <a:spcAft>
              <a:spcPct val="15000"/>
            </a:spcAft>
            <a:buChar char="••"/>
          </a:pPr>
          <a:r>
            <a:rPr lang="en-US" sz="1100" b="1" kern="1200" dirty="0">
              <a:solidFill>
                <a:schemeClr val="accent5"/>
              </a:solidFill>
              <a:latin typeface="Cambria" panose="02040503050406030204" pitchFamily="18" charset="0"/>
            </a:rPr>
            <a:t>Finland IGF, 26 April</a:t>
          </a:r>
        </a:p>
      </dsp:txBody>
      <dsp:txXfrm>
        <a:off x="1568773" y="343131"/>
        <a:ext cx="818254" cy="5684540"/>
      </dsp:txXfrm>
    </dsp:sp>
    <dsp:sp modelId="{9F0E78C5-1D06-4DDA-9B5C-5155DAF1261D}">
      <dsp:nvSpPr>
        <dsp:cNvPr id="0" name=""/>
        <dsp:cNvSpPr/>
      </dsp:nvSpPr>
      <dsp:spPr>
        <a:xfrm>
          <a:off x="2419547" y="0"/>
          <a:ext cx="1022817" cy="270000"/>
        </a:xfrm>
        <a:prstGeom prst="chevron">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8006" tIns="16002" rIns="16002" bIns="16002" numCol="1" spcCol="1270" anchor="ctr" anchorCtr="0">
          <a:noAutofit/>
        </a:bodyPr>
        <a:lstStyle/>
        <a:p>
          <a:pPr lvl="0" algn="ctr" defTabSz="533400">
            <a:lnSpc>
              <a:spcPct val="90000"/>
            </a:lnSpc>
            <a:spcBef>
              <a:spcPct val="0"/>
            </a:spcBef>
            <a:spcAft>
              <a:spcPct val="35000"/>
            </a:spcAft>
          </a:pPr>
          <a:r>
            <a:rPr lang="en-US" sz="1200" b="1" kern="1200" dirty="0">
              <a:latin typeface="Cambria" panose="02040503050406030204" pitchFamily="18" charset="0"/>
            </a:rPr>
            <a:t>May</a:t>
          </a:r>
        </a:p>
      </dsp:txBody>
      <dsp:txXfrm>
        <a:off x="2554547" y="0"/>
        <a:ext cx="752817" cy="270000"/>
      </dsp:txXfrm>
    </dsp:sp>
    <dsp:sp modelId="{2A05BD53-7136-4993-9495-58413096F72B}">
      <dsp:nvSpPr>
        <dsp:cNvPr id="0" name=""/>
        <dsp:cNvSpPr/>
      </dsp:nvSpPr>
      <dsp:spPr>
        <a:xfrm>
          <a:off x="2449901" y="343131"/>
          <a:ext cx="818254" cy="56845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57150" lvl="1" indent="-57150" algn="l" defTabSz="488950">
            <a:lnSpc>
              <a:spcPct val="90000"/>
            </a:lnSpc>
            <a:spcBef>
              <a:spcPct val="0"/>
            </a:spcBef>
            <a:spcAft>
              <a:spcPct val="15000"/>
            </a:spcAft>
            <a:buChar char="••"/>
          </a:pPr>
          <a:r>
            <a:rPr lang="en-US" sz="1100" b="1" kern="1200" dirty="0">
              <a:solidFill>
                <a:schemeClr val="accent5"/>
              </a:solidFill>
              <a:latin typeface="Cambria" panose="02040503050406030204" pitchFamily="18" charset="0"/>
            </a:rPr>
            <a:t>Belarus IGF, 16 May</a:t>
          </a:r>
          <a:br>
            <a:rPr lang="en-US" sz="1100" b="1" kern="1200" dirty="0">
              <a:solidFill>
                <a:schemeClr val="accent5"/>
              </a:solidFill>
              <a:latin typeface="Cambria" panose="02040503050406030204" pitchFamily="18" charset="0"/>
            </a:rPr>
          </a:br>
          <a:endParaRPr lang="en-US" sz="1100" b="1" kern="1200" dirty="0">
            <a:solidFill>
              <a:schemeClr val="accent5"/>
            </a:solidFill>
            <a:latin typeface="Cambria" panose="02040503050406030204" pitchFamily="18" charset="0"/>
          </a:endParaRPr>
        </a:p>
        <a:p>
          <a:pPr marL="57150" lvl="1" indent="-57150" algn="l" defTabSz="488950">
            <a:lnSpc>
              <a:spcPct val="90000"/>
            </a:lnSpc>
            <a:spcBef>
              <a:spcPct val="0"/>
            </a:spcBef>
            <a:spcAft>
              <a:spcPct val="15000"/>
            </a:spcAft>
            <a:buChar char="••"/>
          </a:pPr>
          <a:r>
            <a:rPr lang="en-US" sz="1100" b="1" kern="1200" dirty="0">
              <a:solidFill>
                <a:schemeClr val="accent5"/>
              </a:solidFill>
              <a:latin typeface="Cambria" panose="02040503050406030204" pitchFamily="18" charset="0"/>
            </a:rPr>
            <a:t>Croatia IGF, 16 May</a:t>
          </a:r>
          <a:br>
            <a:rPr lang="en-US" sz="1100" b="1" kern="1200" dirty="0">
              <a:solidFill>
                <a:schemeClr val="accent5"/>
              </a:solidFill>
              <a:latin typeface="Cambria" panose="02040503050406030204" pitchFamily="18" charset="0"/>
            </a:rPr>
          </a:br>
          <a:endParaRPr lang="en-US" sz="1100" b="1" kern="1200" dirty="0">
            <a:solidFill>
              <a:schemeClr val="accent5"/>
            </a:solidFill>
            <a:latin typeface="Cambria" panose="02040503050406030204" pitchFamily="18" charset="0"/>
          </a:endParaRPr>
        </a:p>
        <a:p>
          <a:pPr marL="57150" lvl="1" indent="-57150" algn="l" defTabSz="488950">
            <a:lnSpc>
              <a:spcPct val="90000"/>
            </a:lnSpc>
            <a:spcBef>
              <a:spcPct val="0"/>
            </a:spcBef>
            <a:spcAft>
              <a:spcPct val="15000"/>
            </a:spcAft>
            <a:buChar char="••"/>
          </a:pPr>
          <a:r>
            <a:rPr lang="en-US" sz="1100" b="1" kern="1200" dirty="0">
              <a:solidFill>
                <a:schemeClr val="accent5"/>
              </a:solidFill>
              <a:latin typeface="Cambria" panose="02040503050406030204" pitchFamily="18" charset="0"/>
            </a:rPr>
            <a:t>Sri Lanka IGF, 16-18 May</a:t>
          </a:r>
          <a:br>
            <a:rPr lang="en-US" sz="1100" b="1" kern="1200" dirty="0">
              <a:solidFill>
                <a:schemeClr val="accent5"/>
              </a:solidFill>
              <a:latin typeface="Cambria" panose="02040503050406030204" pitchFamily="18" charset="0"/>
            </a:rPr>
          </a:br>
          <a:endParaRPr lang="en-US" sz="1100" b="1" kern="1200" dirty="0">
            <a:solidFill>
              <a:schemeClr val="accent5"/>
            </a:solidFill>
            <a:latin typeface="Cambria" panose="02040503050406030204" pitchFamily="18" charset="0"/>
          </a:endParaRPr>
        </a:p>
        <a:p>
          <a:pPr marL="57150" lvl="1" indent="-57150" algn="l" defTabSz="488950">
            <a:lnSpc>
              <a:spcPct val="90000"/>
            </a:lnSpc>
            <a:spcBef>
              <a:spcPct val="0"/>
            </a:spcBef>
            <a:spcAft>
              <a:spcPct val="15000"/>
            </a:spcAft>
            <a:buChar char="••"/>
          </a:pPr>
          <a:r>
            <a:rPr lang="en-US" sz="1100" b="1" kern="1200" dirty="0">
              <a:solidFill>
                <a:srgbClr val="C00000"/>
              </a:solidFill>
              <a:latin typeface="Cambria" panose="02040503050406030204" pitchFamily="18" charset="0"/>
            </a:rPr>
            <a:t>Pacific IGF, Vanuatu 17-18 May</a:t>
          </a:r>
          <a:r>
            <a:rPr lang="en-US" sz="1100" b="1" kern="1200" dirty="0">
              <a:solidFill>
                <a:schemeClr val="accent6">
                  <a:lumMod val="50000"/>
                </a:schemeClr>
              </a:solidFill>
              <a:latin typeface="Cambria" panose="02040503050406030204" pitchFamily="18" charset="0"/>
            </a:rPr>
            <a:t/>
          </a:r>
          <a:br>
            <a:rPr lang="en-US" sz="1100" b="1" kern="1200" dirty="0">
              <a:solidFill>
                <a:schemeClr val="accent6">
                  <a:lumMod val="50000"/>
                </a:schemeClr>
              </a:solidFill>
              <a:latin typeface="Cambria" panose="02040503050406030204" pitchFamily="18" charset="0"/>
            </a:rPr>
          </a:br>
          <a:endParaRPr lang="en-US" sz="1100" b="1" kern="1200" dirty="0">
            <a:solidFill>
              <a:schemeClr val="accent6">
                <a:lumMod val="50000"/>
              </a:schemeClr>
            </a:solidFill>
            <a:latin typeface="Cambria" panose="02040503050406030204" pitchFamily="18" charset="0"/>
          </a:endParaRPr>
        </a:p>
        <a:p>
          <a:pPr marL="57150" lvl="1" indent="-57150" algn="l" defTabSz="488950">
            <a:lnSpc>
              <a:spcPct val="90000"/>
            </a:lnSpc>
            <a:spcBef>
              <a:spcPct val="0"/>
            </a:spcBef>
            <a:spcAft>
              <a:spcPct val="15000"/>
            </a:spcAft>
            <a:buChar char="••"/>
          </a:pPr>
          <a:r>
            <a:rPr lang="en-US" sz="1100" b="1" kern="1200" dirty="0">
              <a:solidFill>
                <a:schemeClr val="accent5"/>
              </a:solidFill>
              <a:latin typeface="Cambria" panose="02040503050406030204" pitchFamily="18" charset="0"/>
            </a:rPr>
            <a:t>Senegal IGF, 18 May</a:t>
          </a:r>
          <a:br>
            <a:rPr lang="en-US" sz="1100" b="1" kern="1200" dirty="0">
              <a:solidFill>
                <a:schemeClr val="accent5"/>
              </a:solidFill>
              <a:latin typeface="Cambria" panose="02040503050406030204" pitchFamily="18" charset="0"/>
            </a:rPr>
          </a:br>
          <a:endParaRPr lang="en-US" sz="1100" b="1" kern="1200" dirty="0">
            <a:solidFill>
              <a:schemeClr val="accent5"/>
            </a:solidFill>
            <a:latin typeface="Cambria" panose="02040503050406030204" pitchFamily="18" charset="0"/>
          </a:endParaRPr>
        </a:p>
        <a:p>
          <a:pPr marL="57150" lvl="1" indent="-57150" algn="l" defTabSz="488950">
            <a:lnSpc>
              <a:spcPct val="90000"/>
            </a:lnSpc>
            <a:spcBef>
              <a:spcPct val="0"/>
            </a:spcBef>
            <a:spcAft>
              <a:spcPct val="15000"/>
            </a:spcAft>
            <a:buChar char="••"/>
          </a:pPr>
          <a:r>
            <a:rPr lang="en-US" sz="1100" b="1" kern="1200" dirty="0">
              <a:solidFill>
                <a:srgbClr val="C00000"/>
              </a:solidFill>
              <a:latin typeface="Cambria" panose="02040503050406030204" pitchFamily="18" charset="0"/>
            </a:rPr>
            <a:t>SEEDIG, 24-25 May, FYR Macedonia</a:t>
          </a:r>
          <a:r>
            <a:rPr lang="en-US" sz="1100" b="1" kern="1200" dirty="0">
              <a:solidFill>
                <a:schemeClr val="accent6">
                  <a:lumMod val="50000"/>
                </a:schemeClr>
              </a:solidFill>
              <a:latin typeface="Cambria" panose="02040503050406030204" pitchFamily="18" charset="0"/>
            </a:rPr>
            <a:t/>
          </a:r>
          <a:br>
            <a:rPr lang="en-US" sz="1100" b="1" kern="1200" dirty="0">
              <a:solidFill>
                <a:schemeClr val="accent6">
                  <a:lumMod val="50000"/>
                </a:schemeClr>
              </a:solidFill>
              <a:latin typeface="Cambria" panose="02040503050406030204" pitchFamily="18" charset="0"/>
            </a:rPr>
          </a:br>
          <a:endParaRPr lang="en-US" sz="1100" b="1" kern="1200" dirty="0">
            <a:solidFill>
              <a:schemeClr val="accent6">
                <a:lumMod val="50000"/>
              </a:schemeClr>
            </a:solidFill>
            <a:latin typeface="Cambria" panose="02040503050406030204" pitchFamily="18" charset="0"/>
          </a:endParaRPr>
        </a:p>
        <a:p>
          <a:pPr marL="57150" lvl="1" indent="-57150" algn="l" defTabSz="488950">
            <a:lnSpc>
              <a:spcPct val="90000"/>
            </a:lnSpc>
            <a:spcBef>
              <a:spcPct val="0"/>
            </a:spcBef>
            <a:spcAft>
              <a:spcPct val="15000"/>
            </a:spcAft>
            <a:buChar char="••"/>
          </a:pPr>
          <a:r>
            <a:rPr lang="en-US" sz="1100" b="1" kern="1200" dirty="0">
              <a:solidFill>
                <a:schemeClr val="accent5"/>
              </a:solidFill>
              <a:latin typeface="Cambria" panose="02040503050406030204" pitchFamily="18" charset="0"/>
            </a:rPr>
            <a:t>Swiss IGF, 30 May</a:t>
          </a:r>
        </a:p>
      </dsp:txBody>
      <dsp:txXfrm>
        <a:off x="2449901" y="343131"/>
        <a:ext cx="818254" cy="5684540"/>
      </dsp:txXfrm>
    </dsp:sp>
    <dsp:sp modelId="{4C73CBD1-843C-48DA-80C9-A676DF86FF6B}">
      <dsp:nvSpPr>
        <dsp:cNvPr id="0" name=""/>
        <dsp:cNvSpPr/>
      </dsp:nvSpPr>
      <dsp:spPr>
        <a:xfrm>
          <a:off x="3284897" y="0"/>
          <a:ext cx="1023817" cy="270000"/>
        </a:xfrm>
        <a:prstGeom prst="chevron">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8006" tIns="16002" rIns="16002" bIns="16002" numCol="1" spcCol="1270" anchor="ctr" anchorCtr="0">
          <a:noAutofit/>
        </a:bodyPr>
        <a:lstStyle/>
        <a:p>
          <a:pPr lvl="0" algn="ctr" defTabSz="533400">
            <a:lnSpc>
              <a:spcPct val="90000"/>
            </a:lnSpc>
            <a:spcBef>
              <a:spcPct val="0"/>
            </a:spcBef>
            <a:spcAft>
              <a:spcPct val="35000"/>
            </a:spcAft>
          </a:pPr>
          <a:r>
            <a:rPr lang="en-US" sz="1200" b="1" kern="1200" dirty="0">
              <a:latin typeface="Cambria" panose="02040503050406030204" pitchFamily="18" charset="0"/>
            </a:rPr>
            <a:t>June</a:t>
          </a:r>
        </a:p>
      </dsp:txBody>
      <dsp:txXfrm>
        <a:off x="3419897" y="0"/>
        <a:ext cx="753817" cy="270000"/>
      </dsp:txXfrm>
    </dsp:sp>
    <dsp:sp modelId="{66F8E3A1-9A4B-4900-AD43-BB9936F837D3}">
      <dsp:nvSpPr>
        <dsp:cNvPr id="0" name=""/>
        <dsp:cNvSpPr/>
      </dsp:nvSpPr>
      <dsp:spPr>
        <a:xfrm>
          <a:off x="3247911" y="0"/>
          <a:ext cx="819054" cy="6858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57150" lvl="1" indent="-57150" algn="l" defTabSz="488950">
            <a:lnSpc>
              <a:spcPct val="90000"/>
            </a:lnSpc>
            <a:spcBef>
              <a:spcPct val="0"/>
            </a:spcBef>
            <a:spcAft>
              <a:spcPct val="15000"/>
            </a:spcAft>
            <a:buChar char="••"/>
          </a:pPr>
          <a:endParaRPr lang="en-US" sz="1100" b="1" kern="1200" dirty="0">
            <a:solidFill>
              <a:schemeClr val="accent6">
                <a:lumMod val="50000"/>
              </a:schemeClr>
            </a:solidFill>
            <a:latin typeface="Cambria" panose="02040503050406030204" pitchFamily="18" charset="0"/>
          </a:endParaRPr>
        </a:p>
        <a:p>
          <a:pPr marL="57150" lvl="1" indent="-57150" algn="l" defTabSz="488950">
            <a:lnSpc>
              <a:spcPct val="90000"/>
            </a:lnSpc>
            <a:spcBef>
              <a:spcPct val="0"/>
            </a:spcBef>
            <a:spcAft>
              <a:spcPct val="15000"/>
            </a:spcAft>
            <a:buChar char="••"/>
          </a:pPr>
          <a:endParaRPr lang="en-US" sz="1100" b="1" kern="1200" dirty="0">
            <a:solidFill>
              <a:schemeClr val="accent6">
                <a:lumMod val="50000"/>
              </a:schemeClr>
            </a:solidFill>
            <a:latin typeface="Cambria" panose="02040503050406030204" pitchFamily="18" charset="0"/>
          </a:endParaRPr>
        </a:p>
        <a:p>
          <a:pPr marL="57150" lvl="1" indent="-57150" algn="l" defTabSz="488950">
            <a:lnSpc>
              <a:spcPct val="90000"/>
            </a:lnSpc>
            <a:spcBef>
              <a:spcPct val="0"/>
            </a:spcBef>
            <a:spcAft>
              <a:spcPct val="15000"/>
            </a:spcAft>
            <a:buChar char="••"/>
          </a:pPr>
          <a:r>
            <a:rPr lang="en-US" sz="1100" b="1" kern="1200" dirty="0" err="1">
              <a:solidFill>
                <a:srgbClr val="C00000"/>
              </a:solidFill>
              <a:latin typeface="Cambria" panose="02040503050406030204" pitchFamily="18" charset="0"/>
            </a:rPr>
            <a:t>EuroDIG</a:t>
          </a:r>
          <a:r>
            <a:rPr lang="en-US" sz="1100" b="1" kern="1200" dirty="0">
              <a:solidFill>
                <a:srgbClr val="C00000"/>
              </a:solidFill>
              <a:latin typeface="Cambria" panose="02040503050406030204" pitchFamily="18" charset="0"/>
            </a:rPr>
            <a:t>,  6-7 June Estonia</a:t>
          </a:r>
          <a:r>
            <a:rPr lang="en-US" sz="1100" b="1" kern="1200" dirty="0">
              <a:solidFill>
                <a:schemeClr val="accent6">
                  <a:lumMod val="50000"/>
                </a:schemeClr>
              </a:solidFill>
              <a:latin typeface="Cambria" panose="02040503050406030204" pitchFamily="18" charset="0"/>
            </a:rPr>
            <a:t/>
          </a:r>
          <a:br>
            <a:rPr lang="en-US" sz="1100" b="1" kern="1200" dirty="0">
              <a:solidFill>
                <a:schemeClr val="accent6">
                  <a:lumMod val="50000"/>
                </a:schemeClr>
              </a:solidFill>
              <a:latin typeface="Cambria" panose="02040503050406030204" pitchFamily="18" charset="0"/>
            </a:rPr>
          </a:br>
          <a:endParaRPr lang="en-US" sz="1100" b="1" kern="1200" dirty="0">
            <a:solidFill>
              <a:schemeClr val="accent6">
                <a:lumMod val="50000"/>
              </a:schemeClr>
            </a:solidFill>
            <a:latin typeface="Cambria" panose="02040503050406030204" pitchFamily="18" charset="0"/>
          </a:endParaRPr>
        </a:p>
        <a:p>
          <a:pPr marL="57150" lvl="1" indent="-57150" algn="l" defTabSz="488950">
            <a:lnSpc>
              <a:spcPct val="90000"/>
            </a:lnSpc>
            <a:spcBef>
              <a:spcPct val="0"/>
            </a:spcBef>
            <a:spcAft>
              <a:spcPct val="15000"/>
            </a:spcAft>
            <a:buChar char="••"/>
          </a:pPr>
          <a:r>
            <a:rPr lang="en-US" sz="1100" b="1" kern="1200" dirty="0">
              <a:solidFill>
                <a:schemeClr val="accent5"/>
              </a:solidFill>
              <a:latin typeface="Cambria" panose="02040503050406030204" pitchFamily="18" charset="0"/>
            </a:rPr>
            <a:t>Peru IGF, 6-7 June</a:t>
          </a:r>
          <a:br>
            <a:rPr lang="en-US" sz="1100" b="1" kern="1200" dirty="0">
              <a:solidFill>
                <a:schemeClr val="accent5"/>
              </a:solidFill>
              <a:latin typeface="Cambria" panose="02040503050406030204" pitchFamily="18" charset="0"/>
            </a:rPr>
          </a:br>
          <a:endParaRPr lang="en-US" sz="1100" b="1" kern="1200" dirty="0">
            <a:solidFill>
              <a:schemeClr val="accent5"/>
            </a:solidFill>
            <a:latin typeface="Cambria" panose="02040503050406030204" pitchFamily="18" charset="0"/>
          </a:endParaRPr>
        </a:p>
        <a:p>
          <a:pPr marL="57150" lvl="1" indent="-57150" algn="l" defTabSz="488950">
            <a:lnSpc>
              <a:spcPct val="90000"/>
            </a:lnSpc>
            <a:spcBef>
              <a:spcPct val="0"/>
            </a:spcBef>
            <a:spcAft>
              <a:spcPct val="15000"/>
            </a:spcAft>
            <a:buChar char="••"/>
          </a:pPr>
          <a:r>
            <a:rPr lang="en-US" sz="1100" b="1" kern="1200" dirty="0">
              <a:solidFill>
                <a:schemeClr val="accent5"/>
              </a:solidFill>
              <a:latin typeface="Cambria" panose="02040503050406030204" pitchFamily="18" charset="0"/>
            </a:rPr>
            <a:t>Barbados IGF, 22-23 June</a:t>
          </a:r>
          <a:br>
            <a:rPr lang="en-US" sz="1100" b="1" kern="1200" dirty="0">
              <a:solidFill>
                <a:schemeClr val="accent5"/>
              </a:solidFill>
              <a:latin typeface="Cambria" panose="02040503050406030204" pitchFamily="18" charset="0"/>
            </a:rPr>
          </a:br>
          <a:endParaRPr lang="en-US" sz="1100" b="1" kern="1200" dirty="0">
            <a:solidFill>
              <a:schemeClr val="accent5"/>
            </a:solidFill>
            <a:latin typeface="Cambria" panose="02040503050406030204" pitchFamily="18" charset="0"/>
          </a:endParaRPr>
        </a:p>
        <a:p>
          <a:pPr marL="57150" lvl="1" indent="-57150" algn="l" defTabSz="488950">
            <a:lnSpc>
              <a:spcPct val="90000"/>
            </a:lnSpc>
            <a:spcBef>
              <a:spcPct val="0"/>
            </a:spcBef>
            <a:spcAft>
              <a:spcPct val="15000"/>
            </a:spcAft>
            <a:buChar char="••"/>
          </a:pPr>
          <a:r>
            <a:rPr lang="en-US" sz="1100" b="1" kern="1200" dirty="0">
              <a:solidFill>
                <a:srgbClr val="C00000"/>
              </a:solidFill>
              <a:latin typeface="Cambria" panose="02040503050406030204" pitchFamily="18" charset="0"/>
            </a:rPr>
            <a:t>Central Asia IGF, 22-23 June Tajikistan</a:t>
          </a:r>
          <a:r>
            <a:rPr lang="en-US" sz="1100" b="1" kern="1200" dirty="0">
              <a:solidFill>
                <a:schemeClr val="accent6">
                  <a:lumMod val="50000"/>
                </a:schemeClr>
              </a:solidFill>
              <a:latin typeface="Cambria" panose="02040503050406030204" pitchFamily="18" charset="0"/>
            </a:rPr>
            <a:t/>
          </a:r>
          <a:br>
            <a:rPr lang="en-US" sz="1100" b="1" kern="1200" dirty="0">
              <a:solidFill>
                <a:schemeClr val="accent6">
                  <a:lumMod val="50000"/>
                </a:schemeClr>
              </a:solidFill>
              <a:latin typeface="Cambria" panose="02040503050406030204" pitchFamily="18" charset="0"/>
            </a:rPr>
          </a:br>
          <a:endParaRPr lang="en-US" sz="1100" b="1" kern="1200" dirty="0">
            <a:solidFill>
              <a:schemeClr val="accent6">
                <a:lumMod val="50000"/>
              </a:schemeClr>
            </a:solidFill>
            <a:latin typeface="Cambria" panose="02040503050406030204" pitchFamily="18" charset="0"/>
          </a:endParaRPr>
        </a:p>
        <a:p>
          <a:pPr marL="57150" lvl="1" indent="-57150" algn="l" defTabSz="488950">
            <a:lnSpc>
              <a:spcPct val="90000"/>
            </a:lnSpc>
            <a:spcBef>
              <a:spcPct val="0"/>
            </a:spcBef>
            <a:spcAft>
              <a:spcPct val="15000"/>
            </a:spcAft>
            <a:buChar char="••"/>
          </a:pPr>
          <a:r>
            <a:rPr lang="en-US" sz="1100" b="1" kern="1200" dirty="0">
              <a:solidFill>
                <a:schemeClr val="accent5"/>
              </a:solidFill>
              <a:latin typeface="Cambria" panose="02040503050406030204" pitchFamily="18" charset="0"/>
            </a:rPr>
            <a:t>Cameroon IGF, 28-29 June</a:t>
          </a:r>
        </a:p>
      </dsp:txBody>
      <dsp:txXfrm>
        <a:off x="3247911" y="0"/>
        <a:ext cx="819054" cy="6858000"/>
      </dsp:txXfrm>
    </dsp:sp>
    <dsp:sp modelId="{903AA5F8-9C02-4343-87AF-EE692DAB3F7A}">
      <dsp:nvSpPr>
        <dsp:cNvPr id="0" name=""/>
        <dsp:cNvSpPr/>
      </dsp:nvSpPr>
      <dsp:spPr>
        <a:xfrm>
          <a:off x="4139272" y="0"/>
          <a:ext cx="1022817" cy="270000"/>
        </a:xfrm>
        <a:prstGeom prst="chevron">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8006" tIns="16002" rIns="16002" bIns="16002" numCol="1" spcCol="1270" anchor="ctr" anchorCtr="0">
          <a:noAutofit/>
        </a:bodyPr>
        <a:lstStyle/>
        <a:p>
          <a:pPr lvl="0" algn="ctr" defTabSz="533400">
            <a:lnSpc>
              <a:spcPct val="90000"/>
            </a:lnSpc>
            <a:spcBef>
              <a:spcPct val="0"/>
            </a:spcBef>
            <a:spcAft>
              <a:spcPct val="35000"/>
            </a:spcAft>
          </a:pPr>
          <a:r>
            <a:rPr lang="en-US" sz="1200" b="1" kern="1200" dirty="0">
              <a:latin typeface="Cambria" panose="02040503050406030204" pitchFamily="18" charset="0"/>
            </a:rPr>
            <a:t>July</a:t>
          </a:r>
        </a:p>
      </dsp:txBody>
      <dsp:txXfrm>
        <a:off x="4274272" y="0"/>
        <a:ext cx="752817" cy="270000"/>
      </dsp:txXfrm>
    </dsp:sp>
    <dsp:sp modelId="{C97F94EC-6FA8-7E48-B242-FDFA12B5E36B}">
      <dsp:nvSpPr>
        <dsp:cNvPr id="0" name=""/>
        <dsp:cNvSpPr/>
      </dsp:nvSpPr>
      <dsp:spPr>
        <a:xfrm>
          <a:off x="4065379" y="323690"/>
          <a:ext cx="818254" cy="56845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57150" lvl="1" indent="-57150" algn="l" defTabSz="488950">
            <a:lnSpc>
              <a:spcPct val="90000"/>
            </a:lnSpc>
            <a:spcBef>
              <a:spcPct val="0"/>
            </a:spcBef>
            <a:spcAft>
              <a:spcPct val="15000"/>
            </a:spcAft>
            <a:buChar char="••"/>
          </a:pPr>
          <a:r>
            <a:rPr lang="en-US" sz="1100" b="1" kern="1200" dirty="0">
              <a:solidFill>
                <a:schemeClr val="accent5"/>
              </a:solidFill>
              <a:latin typeface="Cambria" panose="02040503050406030204" pitchFamily="18" charset="0"/>
            </a:rPr>
            <a:t>Kenya IGF, 6 July</a:t>
          </a:r>
          <a:br>
            <a:rPr lang="en-US" sz="1100" b="1" kern="1200" dirty="0">
              <a:solidFill>
                <a:schemeClr val="accent5"/>
              </a:solidFill>
              <a:latin typeface="Cambria" panose="02040503050406030204" pitchFamily="18" charset="0"/>
            </a:rPr>
          </a:br>
          <a:endParaRPr lang="en-US" sz="1100" b="1" kern="1200" dirty="0">
            <a:solidFill>
              <a:schemeClr val="accent5"/>
            </a:solidFill>
            <a:latin typeface="Cambria" panose="02040503050406030204" pitchFamily="18" charset="0"/>
          </a:endParaRPr>
        </a:p>
        <a:p>
          <a:pPr marL="57150" lvl="1" indent="-57150" algn="l" defTabSz="488950">
            <a:lnSpc>
              <a:spcPct val="90000"/>
            </a:lnSpc>
            <a:spcBef>
              <a:spcPct val="0"/>
            </a:spcBef>
            <a:spcAft>
              <a:spcPct val="15000"/>
            </a:spcAft>
            <a:buChar char="••"/>
          </a:pPr>
          <a:r>
            <a:rPr lang="en-US" sz="1100" b="1" kern="1200" dirty="0">
              <a:solidFill>
                <a:schemeClr val="accent5"/>
              </a:solidFill>
              <a:latin typeface="Cambria" panose="02040503050406030204" pitchFamily="18" charset="0"/>
            </a:rPr>
            <a:t>Nigeria IGF, 13 July</a:t>
          </a:r>
          <a:br>
            <a:rPr lang="en-US" sz="1100" b="1" kern="1200" dirty="0">
              <a:solidFill>
                <a:schemeClr val="accent5"/>
              </a:solidFill>
              <a:latin typeface="Cambria" panose="02040503050406030204" pitchFamily="18" charset="0"/>
            </a:rPr>
          </a:br>
          <a:endParaRPr lang="en-US" sz="1100" b="1" kern="1200" dirty="0">
            <a:solidFill>
              <a:schemeClr val="accent5"/>
            </a:solidFill>
            <a:latin typeface="Cambria" panose="02040503050406030204" pitchFamily="18" charset="0"/>
          </a:endParaRPr>
        </a:p>
        <a:p>
          <a:pPr marL="57150" lvl="1" indent="-57150" algn="l" defTabSz="488950">
            <a:lnSpc>
              <a:spcPct val="90000"/>
            </a:lnSpc>
            <a:spcBef>
              <a:spcPct val="0"/>
            </a:spcBef>
            <a:spcAft>
              <a:spcPct val="15000"/>
            </a:spcAft>
            <a:buChar char="••"/>
          </a:pPr>
          <a:r>
            <a:rPr lang="en-US" sz="1100" b="1" kern="1200" dirty="0">
              <a:solidFill>
                <a:schemeClr val="accent5"/>
              </a:solidFill>
              <a:latin typeface="Cambria" panose="02040503050406030204" pitchFamily="18" charset="0"/>
            </a:rPr>
            <a:t>Benin IGF, 22 July</a:t>
          </a:r>
          <a:br>
            <a:rPr lang="en-US" sz="1100" b="1" kern="1200" dirty="0">
              <a:solidFill>
                <a:schemeClr val="accent5"/>
              </a:solidFill>
              <a:latin typeface="Cambria" panose="02040503050406030204" pitchFamily="18" charset="0"/>
            </a:rPr>
          </a:br>
          <a:endParaRPr lang="en-US" sz="1100" b="1" kern="1200" dirty="0">
            <a:solidFill>
              <a:schemeClr val="accent5"/>
            </a:solidFill>
            <a:latin typeface="Cambria" panose="02040503050406030204" pitchFamily="18" charset="0"/>
          </a:endParaRPr>
        </a:p>
        <a:p>
          <a:pPr marL="57150" lvl="1" indent="-57150" algn="l" defTabSz="488950">
            <a:lnSpc>
              <a:spcPct val="90000"/>
            </a:lnSpc>
            <a:spcBef>
              <a:spcPct val="0"/>
            </a:spcBef>
            <a:spcAft>
              <a:spcPct val="15000"/>
            </a:spcAft>
            <a:buChar char="••"/>
          </a:pPr>
          <a:r>
            <a:rPr lang="en-US" sz="1100" b="1" kern="1200" dirty="0">
              <a:solidFill>
                <a:schemeClr val="accent5"/>
              </a:solidFill>
              <a:latin typeface="Cambria" panose="02040503050406030204" pitchFamily="18" charset="0"/>
            </a:rPr>
            <a:t>IGF-USA, </a:t>
          </a:r>
          <a:br>
            <a:rPr lang="en-US" sz="1100" b="1" kern="1200" dirty="0">
              <a:solidFill>
                <a:schemeClr val="accent5"/>
              </a:solidFill>
              <a:latin typeface="Cambria" panose="02040503050406030204" pitchFamily="18" charset="0"/>
            </a:rPr>
          </a:br>
          <a:r>
            <a:rPr lang="en-US" sz="1100" b="1" kern="1200" dirty="0">
              <a:solidFill>
                <a:schemeClr val="accent5"/>
              </a:solidFill>
              <a:latin typeface="Cambria" panose="02040503050406030204" pitchFamily="18" charset="0"/>
            </a:rPr>
            <a:t>24 July</a:t>
          </a:r>
          <a:br>
            <a:rPr lang="en-US" sz="1100" b="1" kern="1200" dirty="0">
              <a:solidFill>
                <a:schemeClr val="accent5"/>
              </a:solidFill>
              <a:latin typeface="Cambria" panose="02040503050406030204" pitchFamily="18" charset="0"/>
            </a:rPr>
          </a:br>
          <a:endParaRPr lang="en-US" sz="1100" b="1" kern="1200" dirty="0">
            <a:solidFill>
              <a:schemeClr val="accent5"/>
            </a:solidFill>
            <a:latin typeface="Cambria" panose="02040503050406030204" pitchFamily="18" charset="0"/>
          </a:endParaRPr>
        </a:p>
        <a:p>
          <a:pPr marL="57150" lvl="1" indent="-57150" algn="l" defTabSz="488950">
            <a:lnSpc>
              <a:spcPct val="90000"/>
            </a:lnSpc>
            <a:spcBef>
              <a:spcPct val="0"/>
            </a:spcBef>
            <a:spcAft>
              <a:spcPct val="15000"/>
            </a:spcAft>
            <a:buChar char="••"/>
          </a:pPr>
          <a:r>
            <a:rPr lang="en-US" sz="1100" b="1" kern="1200" dirty="0">
              <a:solidFill>
                <a:srgbClr val="C00000"/>
              </a:solidFill>
              <a:latin typeface="Cambria" panose="02040503050406030204" pitchFamily="18" charset="0"/>
            </a:rPr>
            <a:t>Asia Pacific  IGF, 26-29 July, Thailand</a:t>
          </a:r>
          <a:r>
            <a:rPr lang="en-US" sz="1100" b="1" kern="1200" dirty="0">
              <a:solidFill>
                <a:schemeClr val="accent6">
                  <a:lumMod val="50000"/>
                </a:schemeClr>
              </a:solidFill>
              <a:latin typeface="Cambria" panose="02040503050406030204" pitchFamily="18" charset="0"/>
            </a:rPr>
            <a:t/>
          </a:r>
          <a:br>
            <a:rPr lang="en-US" sz="1100" b="1" kern="1200" dirty="0">
              <a:solidFill>
                <a:schemeClr val="accent6">
                  <a:lumMod val="50000"/>
                </a:schemeClr>
              </a:solidFill>
              <a:latin typeface="Cambria" panose="02040503050406030204" pitchFamily="18" charset="0"/>
            </a:rPr>
          </a:br>
          <a:endParaRPr lang="en-US" sz="1100" b="1" kern="1200" dirty="0">
            <a:solidFill>
              <a:schemeClr val="accent6">
                <a:lumMod val="50000"/>
              </a:schemeClr>
            </a:solidFill>
            <a:latin typeface="Cambria" panose="02040503050406030204" pitchFamily="18" charset="0"/>
          </a:endParaRPr>
        </a:p>
        <a:p>
          <a:pPr marL="57150" lvl="1" indent="-57150" algn="l" defTabSz="488950">
            <a:lnSpc>
              <a:spcPct val="90000"/>
            </a:lnSpc>
            <a:spcBef>
              <a:spcPct val="0"/>
            </a:spcBef>
            <a:spcAft>
              <a:spcPct val="15000"/>
            </a:spcAft>
            <a:buChar char="••"/>
          </a:pPr>
          <a:r>
            <a:rPr lang="en-US" sz="1100" b="1" kern="1200" dirty="0">
              <a:solidFill>
                <a:schemeClr val="accent5"/>
              </a:solidFill>
              <a:latin typeface="Cambria" panose="02040503050406030204" pitchFamily="18" charset="0"/>
            </a:rPr>
            <a:t>Guatemala IGF, 27 July</a:t>
          </a:r>
          <a:br>
            <a:rPr lang="en-US" sz="1100" b="1" kern="1200" dirty="0">
              <a:solidFill>
                <a:schemeClr val="accent5"/>
              </a:solidFill>
              <a:latin typeface="Cambria" panose="02040503050406030204" pitchFamily="18" charset="0"/>
            </a:rPr>
          </a:br>
          <a:endParaRPr lang="en-US" sz="1100" b="1" kern="1200" dirty="0">
            <a:solidFill>
              <a:schemeClr val="accent5"/>
            </a:solidFill>
            <a:latin typeface="Cambria" panose="02040503050406030204" pitchFamily="18" charset="0"/>
          </a:endParaRPr>
        </a:p>
        <a:p>
          <a:pPr marL="57150" lvl="1" indent="-57150" algn="l" defTabSz="488950">
            <a:lnSpc>
              <a:spcPct val="90000"/>
            </a:lnSpc>
            <a:spcBef>
              <a:spcPct val="0"/>
            </a:spcBef>
            <a:spcAft>
              <a:spcPct val="15000"/>
            </a:spcAft>
            <a:buChar char="••"/>
          </a:pPr>
          <a:r>
            <a:rPr lang="en-US" sz="1100" b="1" kern="1200" dirty="0">
              <a:solidFill>
                <a:srgbClr val="C00000"/>
              </a:solidFill>
              <a:latin typeface="Cambria" panose="02040503050406030204" pitchFamily="18" charset="0"/>
            </a:rPr>
            <a:t>West Africa IGF, 27-28 July</a:t>
          </a:r>
        </a:p>
      </dsp:txBody>
      <dsp:txXfrm>
        <a:off x="4065379" y="323690"/>
        <a:ext cx="818254" cy="5684540"/>
      </dsp:txXfrm>
    </dsp:sp>
    <dsp:sp modelId="{853970A9-58BF-4F2B-A4E1-8DD6FAD84F64}">
      <dsp:nvSpPr>
        <dsp:cNvPr id="0" name=""/>
        <dsp:cNvSpPr/>
      </dsp:nvSpPr>
      <dsp:spPr>
        <a:xfrm>
          <a:off x="4866768" y="0"/>
          <a:ext cx="1023817" cy="270000"/>
        </a:xfrm>
        <a:prstGeom prst="chevron">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8006" tIns="16002" rIns="16002" bIns="16002" numCol="1" spcCol="1270" anchor="ctr" anchorCtr="0">
          <a:noAutofit/>
        </a:bodyPr>
        <a:lstStyle/>
        <a:p>
          <a:pPr lvl="0" algn="ctr" defTabSz="533400">
            <a:lnSpc>
              <a:spcPct val="90000"/>
            </a:lnSpc>
            <a:spcBef>
              <a:spcPct val="0"/>
            </a:spcBef>
            <a:spcAft>
              <a:spcPct val="35000"/>
            </a:spcAft>
          </a:pPr>
          <a:r>
            <a:rPr lang="en-US" sz="1200" b="1" i="0" kern="1200" dirty="0">
              <a:latin typeface="Cambria" panose="02040503050406030204" pitchFamily="18" charset="0"/>
            </a:rPr>
            <a:t>Aug.</a:t>
          </a:r>
        </a:p>
      </dsp:txBody>
      <dsp:txXfrm>
        <a:off x="5001768" y="0"/>
        <a:ext cx="753817" cy="270000"/>
      </dsp:txXfrm>
    </dsp:sp>
    <dsp:sp modelId="{D4391A59-59FA-4BB9-909F-335FF67972AD}">
      <dsp:nvSpPr>
        <dsp:cNvPr id="0" name=""/>
        <dsp:cNvSpPr/>
      </dsp:nvSpPr>
      <dsp:spPr>
        <a:xfrm>
          <a:off x="4904981" y="323690"/>
          <a:ext cx="899698" cy="56845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57150" lvl="1" indent="-57150" algn="l" defTabSz="488950">
            <a:lnSpc>
              <a:spcPct val="90000"/>
            </a:lnSpc>
            <a:spcBef>
              <a:spcPct val="0"/>
            </a:spcBef>
            <a:spcAft>
              <a:spcPct val="15000"/>
            </a:spcAft>
            <a:buChar char="••"/>
          </a:pPr>
          <a:r>
            <a:rPr lang="en-US" sz="1100" b="1" kern="1200" dirty="0">
              <a:solidFill>
                <a:srgbClr val="359768"/>
              </a:solidFill>
              <a:latin typeface="Cambria" panose="02040503050406030204" pitchFamily="18" charset="0"/>
            </a:rPr>
            <a:t>Youth LACIGF, </a:t>
          </a:r>
          <a:br>
            <a:rPr lang="en-US" sz="1100" b="1" kern="1200" dirty="0">
              <a:solidFill>
                <a:srgbClr val="359768"/>
              </a:solidFill>
              <a:latin typeface="Cambria" panose="02040503050406030204" pitchFamily="18" charset="0"/>
            </a:rPr>
          </a:br>
          <a:r>
            <a:rPr lang="en-US" sz="1100" b="1" kern="1200" dirty="0">
              <a:solidFill>
                <a:srgbClr val="359768"/>
              </a:solidFill>
              <a:latin typeface="Cambria" panose="02040503050406030204" pitchFamily="18" charset="0"/>
            </a:rPr>
            <a:t>1 Aug., Panama</a:t>
          </a:r>
          <a:br>
            <a:rPr lang="en-US" sz="1100" b="1" kern="1200" dirty="0">
              <a:solidFill>
                <a:srgbClr val="359768"/>
              </a:solidFill>
              <a:latin typeface="Cambria" panose="02040503050406030204" pitchFamily="18" charset="0"/>
            </a:rPr>
          </a:br>
          <a:endParaRPr lang="en-US" sz="1100" b="1" kern="1200" dirty="0">
            <a:solidFill>
              <a:srgbClr val="D24626"/>
            </a:solidFill>
            <a:latin typeface="Cambria" panose="02040503050406030204" pitchFamily="18" charset="0"/>
          </a:endParaRPr>
        </a:p>
        <a:p>
          <a:pPr marL="57150" lvl="1" indent="-57150" algn="l" defTabSz="488950">
            <a:lnSpc>
              <a:spcPct val="90000"/>
            </a:lnSpc>
            <a:spcBef>
              <a:spcPct val="0"/>
            </a:spcBef>
            <a:spcAft>
              <a:spcPct val="15000"/>
            </a:spcAft>
            <a:buChar char="••"/>
          </a:pPr>
          <a:r>
            <a:rPr lang="en-US" sz="1100" b="1" kern="1200" dirty="0">
              <a:solidFill>
                <a:srgbClr val="C00000"/>
              </a:solidFill>
              <a:latin typeface="Cambria" panose="02040503050406030204" pitchFamily="18" charset="0"/>
            </a:rPr>
            <a:t>LACIGF, </a:t>
          </a:r>
          <a:br>
            <a:rPr lang="en-US" sz="1100" b="1" kern="1200" dirty="0">
              <a:solidFill>
                <a:srgbClr val="C00000"/>
              </a:solidFill>
              <a:latin typeface="Cambria" panose="02040503050406030204" pitchFamily="18" charset="0"/>
            </a:rPr>
          </a:br>
          <a:r>
            <a:rPr lang="en-US" sz="1100" b="1" kern="1200" dirty="0">
              <a:solidFill>
                <a:srgbClr val="C00000"/>
              </a:solidFill>
              <a:latin typeface="Cambria" panose="02040503050406030204" pitchFamily="18" charset="0"/>
            </a:rPr>
            <a:t>2-4 Aug., Panama</a:t>
          </a:r>
          <a:br>
            <a:rPr lang="en-US" sz="1100" b="1" kern="1200" dirty="0">
              <a:solidFill>
                <a:srgbClr val="C00000"/>
              </a:solidFill>
              <a:latin typeface="Cambria" panose="02040503050406030204" pitchFamily="18" charset="0"/>
            </a:rPr>
          </a:br>
          <a:endParaRPr lang="en-US" sz="1100" b="1" kern="1200" dirty="0">
            <a:solidFill>
              <a:schemeClr val="accent6">
                <a:lumMod val="50000"/>
              </a:schemeClr>
            </a:solidFill>
            <a:latin typeface="Cambria" panose="02040503050406030204" pitchFamily="18" charset="0"/>
          </a:endParaRPr>
        </a:p>
        <a:p>
          <a:pPr marL="57150" lvl="1" indent="-57150" algn="l" defTabSz="488950">
            <a:lnSpc>
              <a:spcPct val="90000"/>
            </a:lnSpc>
            <a:spcBef>
              <a:spcPct val="0"/>
            </a:spcBef>
            <a:spcAft>
              <a:spcPct val="15000"/>
            </a:spcAft>
            <a:buChar char="••"/>
          </a:pPr>
          <a:r>
            <a:rPr lang="en-US" sz="1100" b="1" kern="1200" dirty="0">
              <a:solidFill>
                <a:schemeClr val="accent5"/>
              </a:solidFill>
              <a:latin typeface="Cambria" panose="02040503050406030204" pitchFamily="18" charset="0"/>
            </a:rPr>
            <a:t>Nepal IGF, 18’19 Aug.</a:t>
          </a:r>
          <a:br>
            <a:rPr lang="en-US" sz="1100" b="1" kern="1200" dirty="0">
              <a:solidFill>
                <a:schemeClr val="accent5"/>
              </a:solidFill>
              <a:latin typeface="Cambria" panose="02040503050406030204" pitchFamily="18" charset="0"/>
            </a:rPr>
          </a:br>
          <a:endParaRPr lang="en-US" sz="1100" b="1" kern="1200" dirty="0">
            <a:solidFill>
              <a:schemeClr val="accent5"/>
            </a:solidFill>
            <a:latin typeface="Cambria" panose="02040503050406030204" pitchFamily="18" charset="0"/>
          </a:endParaRPr>
        </a:p>
        <a:p>
          <a:pPr marL="57150" lvl="1" indent="-57150" algn="l" defTabSz="488950">
            <a:lnSpc>
              <a:spcPct val="90000"/>
            </a:lnSpc>
            <a:spcBef>
              <a:spcPct val="0"/>
            </a:spcBef>
            <a:spcAft>
              <a:spcPct val="15000"/>
            </a:spcAft>
            <a:buChar char="••"/>
          </a:pPr>
          <a:r>
            <a:rPr lang="en-US" sz="1100" b="1" kern="1200" dirty="0">
              <a:solidFill>
                <a:srgbClr val="C00000"/>
              </a:solidFill>
              <a:latin typeface="Cambria" panose="02040503050406030204" pitchFamily="18" charset="0"/>
            </a:rPr>
            <a:t>Caribbean IGF, 22-23 Aug., </a:t>
          </a:r>
          <a:br>
            <a:rPr lang="en-US" sz="1100" b="1" kern="1200" dirty="0">
              <a:solidFill>
                <a:srgbClr val="C00000"/>
              </a:solidFill>
              <a:latin typeface="Cambria" panose="02040503050406030204" pitchFamily="18" charset="0"/>
            </a:rPr>
          </a:br>
          <a:r>
            <a:rPr lang="en-US" sz="1100" b="1" kern="1200" dirty="0">
              <a:solidFill>
                <a:srgbClr val="C00000"/>
              </a:solidFill>
              <a:latin typeface="Cambria" panose="02040503050406030204" pitchFamily="18" charset="0"/>
            </a:rPr>
            <a:t>British Virgin Islands</a:t>
          </a:r>
          <a:br>
            <a:rPr lang="en-US" sz="1100" b="1" kern="1200" dirty="0">
              <a:solidFill>
                <a:srgbClr val="C00000"/>
              </a:solidFill>
              <a:latin typeface="Cambria" panose="02040503050406030204" pitchFamily="18" charset="0"/>
            </a:rPr>
          </a:br>
          <a:endParaRPr lang="en-US" sz="1100" b="1" kern="1200" dirty="0">
            <a:solidFill>
              <a:schemeClr val="accent6">
                <a:lumMod val="50000"/>
              </a:schemeClr>
            </a:solidFill>
            <a:latin typeface="Cambria" panose="02040503050406030204" pitchFamily="18" charset="0"/>
          </a:endParaRPr>
        </a:p>
        <a:p>
          <a:pPr marL="57150" lvl="1" indent="-57150" algn="l" defTabSz="488950">
            <a:lnSpc>
              <a:spcPct val="90000"/>
            </a:lnSpc>
            <a:spcBef>
              <a:spcPct val="0"/>
            </a:spcBef>
            <a:spcAft>
              <a:spcPct val="15000"/>
            </a:spcAft>
            <a:buChar char="••"/>
          </a:pPr>
          <a:r>
            <a:rPr lang="en-US" sz="1100" b="1" kern="1200" dirty="0">
              <a:solidFill>
                <a:schemeClr val="accent5"/>
              </a:solidFill>
              <a:latin typeface="Cambria" panose="02040503050406030204" pitchFamily="18" charset="0"/>
            </a:rPr>
            <a:t>Costa Rica IGF, 31 Aug.</a:t>
          </a:r>
        </a:p>
      </dsp:txBody>
      <dsp:txXfrm>
        <a:off x="4904981" y="323690"/>
        <a:ext cx="899698" cy="5684540"/>
      </dsp:txXfrm>
    </dsp:sp>
    <dsp:sp modelId="{EB26AF65-6827-DD46-90F1-3F5B2B7DD870}">
      <dsp:nvSpPr>
        <dsp:cNvPr id="0" name=""/>
        <dsp:cNvSpPr/>
      </dsp:nvSpPr>
      <dsp:spPr>
        <a:xfrm>
          <a:off x="5721202" y="0"/>
          <a:ext cx="1023817" cy="270000"/>
        </a:xfrm>
        <a:prstGeom prst="chevron">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8006" tIns="16002" rIns="16002" bIns="16002" numCol="1" spcCol="1270" anchor="ctr" anchorCtr="0">
          <a:noAutofit/>
        </a:bodyPr>
        <a:lstStyle/>
        <a:p>
          <a:pPr lvl="0" algn="ctr" defTabSz="533400">
            <a:lnSpc>
              <a:spcPct val="90000"/>
            </a:lnSpc>
            <a:spcBef>
              <a:spcPct val="0"/>
            </a:spcBef>
            <a:spcAft>
              <a:spcPct val="35000"/>
            </a:spcAft>
          </a:pPr>
          <a:r>
            <a:rPr lang="en-US" sz="1200" b="1" kern="1200" dirty="0">
              <a:latin typeface="Cambria" panose="02040503050406030204" pitchFamily="18" charset="0"/>
            </a:rPr>
            <a:t>Sep.</a:t>
          </a:r>
        </a:p>
      </dsp:txBody>
      <dsp:txXfrm>
        <a:off x="5856202" y="0"/>
        <a:ext cx="753817" cy="270000"/>
      </dsp:txXfrm>
    </dsp:sp>
    <dsp:sp modelId="{0710E62E-A1F4-0D47-8388-F3022707932C}">
      <dsp:nvSpPr>
        <dsp:cNvPr id="0" name=""/>
        <dsp:cNvSpPr/>
      </dsp:nvSpPr>
      <dsp:spPr>
        <a:xfrm>
          <a:off x="5710539" y="323690"/>
          <a:ext cx="687363" cy="56845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57150" lvl="1" indent="-57150" algn="l" defTabSz="488950">
            <a:lnSpc>
              <a:spcPct val="90000"/>
            </a:lnSpc>
            <a:spcBef>
              <a:spcPct val="0"/>
            </a:spcBef>
            <a:spcAft>
              <a:spcPct val="15000"/>
            </a:spcAft>
            <a:buChar char="••"/>
          </a:pPr>
          <a:r>
            <a:rPr lang="en-US" sz="1100" b="1" kern="1200" dirty="0">
              <a:solidFill>
                <a:schemeClr val="accent5"/>
              </a:solidFill>
              <a:latin typeface="Cambria" panose="02040503050406030204" pitchFamily="18" charset="0"/>
            </a:rPr>
            <a:t>Malawi IGF, 8 Sep.</a:t>
          </a:r>
          <a:br>
            <a:rPr lang="en-US" sz="1100" b="1" kern="1200" dirty="0">
              <a:solidFill>
                <a:schemeClr val="accent5"/>
              </a:solidFill>
              <a:latin typeface="Cambria" panose="02040503050406030204" pitchFamily="18" charset="0"/>
            </a:rPr>
          </a:br>
          <a:endParaRPr lang="en-US" sz="1100" b="1" kern="1200" dirty="0">
            <a:solidFill>
              <a:schemeClr val="accent5"/>
            </a:solidFill>
            <a:latin typeface="Cambria" panose="02040503050406030204" pitchFamily="18" charset="0"/>
          </a:endParaRPr>
        </a:p>
        <a:p>
          <a:pPr marL="57150" lvl="1" indent="-57150" algn="l" defTabSz="488950">
            <a:lnSpc>
              <a:spcPct val="90000"/>
            </a:lnSpc>
            <a:spcBef>
              <a:spcPct val="0"/>
            </a:spcBef>
            <a:spcAft>
              <a:spcPct val="15000"/>
            </a:spcAft>
            <a:buChar char="••"/>
          </a:pPr>
          <a:r>
            <a:rPr lang="en-US" sz="1100" b="1" kern="1200" dirty="0">
              <a:solidFill>
                <a:schemeClr val="accent5"/>
              </a:solidFill>
              <a:latin typeface="Cambria" panose="02040503050406030204" pitchFamily="18" charset="0"/>
            </a:rPr>
            <a:t>Georgia IGF, 12 Sep.</a:t>
          </a:r>
          <a:br>
            <a:rPr lang="en-US" sz="1100" b="1" kern="1200" dirty="0">
              <a:solidFill>
                <a:schemeClr val="accent5"/>
              </a:solidFill>
              <a:latin typeface="Cambria" panose="02040503050406030204" pitchFamily="18" charset="0"/>
            </a:rPr>
          </a:br>
          <a:endParaRPr lang="en-US" sz="1100" b="1" kern="1200" dirty="0">
            <a:solidFill>
              <a:schemeClr val="accent5"/>
            </a:solidFill>
            <a:latin typeface="Cambria" panose="02040503050406030204" pitchFamily="18" charset="0"/>
          </a:endParaRPr>
        </a:p>
        <a:p>
          <a:pPr marL="57150" lvl="1" indent="-57150" algn="l" defTabSz="488950">
            <a:lnSpc>
              <a:spcPct val="90000"/>
            </a:lnSpc>
            <a:spcBef>
              <a:spcPct val="0"/>
            </a:spcBef>
            <a:spcAft>
              <a:spcPct val="15000"/>
            </a:spcAft>
            <a:buChar char="••"/>
          </a:pPr>
          <a:r>
            <a:rPr lang="en-US" sz="1100" b="1" kern="1200" dirty="0">
              <a:solidFill>
                <a:schemeClr val="accent5"/>
              </a:solidFill>
              <a:latin typeface="Cambria" panose="02040503050406030204" pitchFamily="18" charset="0"/>
            </a:rPr>
            <a:t>Uruguay IGF, 13 Sep.</a:t>
          </a:r>
          <a:br>
            <a:rPr lang="en-US" sz="1100" b="1" kern="1200" dirty="0">
              <a:solidFill>
                <a:schemeClr val="accent5"/>
              </a:solidFill>
              <a:latin typeface="Cambria" panose="02040503050406030204" pitchFamily="18" charset="0"/>
            </a:rPr>
          </a:br>
          <a:endParaRPr lang="en-US" sz="1100" b="1" kern="1200" dirty="0">
            <a:solidFill>
              <a:schemeClr val="accent5"/>
            </a:solidFill>
            <a:latin typeface="Cambria" panose="02040503050406030204" pitchFamily="18" charset="0"/>
          </a:endParaRPr>
        </a:p>
        <a:p>
          <a:pPr marL="57150" lvl="1" indent="-57150" algn="l" defTabSz="488950">
            <a:lnSpc>
              <a:spcPct val="90000"/>
            </a:lnSpc>
            <a:spcBef>
              <a:spcPct val="0"/>
            </a:spcBef>
            <a:spcAft>
              <a:spcPct val="15000"/>
            </a:spcAft>
            <a:buChar char="••"/>
          </a:pPr>
          <a:r>
            <a:rPr lang="en-US" sz="1100" b="1" kern="1200" dirty="0">
              <a:solidFill>
                <a:schemeClr val="accent5"/>
              </a:solidFill>
              <a:latin typeface="Cambria" panose="02040503050406030204" pitchFamily="18" charset="0"/>
            </a:rPr>
            <a:t>UK-IGF, 13 Sep.</a:t>
          </a:r>
          <a:br>
            <a:rPr lang="en-US" sz="1100" b="1" kern="1200" dirty="0">
              <a:solidFill>
                <a:schemeClr val="accent5"/>
              </a:solidFill>
              <a:latin typeface="Cambria" panose="02040503050406030204" pitchFamily="18" charset="0"/>
            </a:rPr>
          </a:br>
          <a:endParaRPr lang="en-US" sz="1100" b="1" kern="1200" dirty="0">
            <a:solidFill>
              <a:schemeClr val="accent5"/>
            </a:solidFill>
            <a:latin typeface="Cambria" panose="02040503050406030204" pitchFamily="18" charset="0"/>
          </a:endParaRPr>
        </a:p>
        <a:p>
          <a:pPr marL="57150" lvl="1" indent="-57150" algn="l" defTabSz="488950">
            <a:lnSpc>
              <a:spcPct val="90000"/>
            </a:lnSpc>
            <a:spcBef>
              <a:spcPct val="0"/>
            </a:spcBef>
            <a:spcAft>
              <a:spcPct val="15000"/>
            </a:spcAft>
            <a:buChar char="••"/>
          </a:pPr>
          <a:r>
            <a:rPr lang="en-US" sz="1100" b="1" kern="1200" dirty="0">
              <a:solidFill>
                <a:srgbClr val="359768"/>
              </a:solidFill>
              <a:latin typeface="Cambria" panose="02040503050406030204" pitchFamily="18" charset="0"/>
            </a:rPr>
            <a:t>Uruguay Youth IGF, 15 Sep.</a:t>
          </a:r>
          <a:br>
            <a:rPr lang="en-US" sz="1100" b="1" kern="1200" dirty="0">
              <a:solidFill>
                <a:srgbClr val="359768"/>
              </a:solidFill>
              <a:latin typeface="Cambria" panose="02040503050406030204" pitchFamily="18" charset="0"/>
            </a:rPr>
          </a:br>
          <a:endParaRPr lang="en-US" sz="1100" b="1" kern="1200" dirty="0">
            <a:solidFill>
              <a:srgbClr val="359768"/>
            </a:solidFill>
            <a:latin typeface="Cambria" panose="02040503050406030204" pitchFamily="18" charset="0"/>
          </a:endParaRPr>
        </a:p>
        <a:p>
          <a:pPr marL="57150" lvl="1" indent="-57150" algn="l" defTabSz="488950">
            <a:lnSpc>
              <a:spcPct val="90000"/>
            </a:lnSpc>
            <a:spcBef>
              <a:spcPct val="0"/>
            </a:spcBef>
            <a:spcAft>
              <a:spcPct val="15000"/>
            </a:spcAft>
            <a:buChar char="••"/>
          </a:pPr>
          <a:r>
            <a:rPr lang="en-US" sz="1100" b="1" kern="1200" dirty="0">
              <a:solidFill>
                <a:schemeClr val="accent5"/>
              </a:solidFill>
              <a:latin typeface="Cambria" panose="02040503050406030204" pitchFamily="18" charset="0"/>
            </a:rPr>
            <a:t>Namibia IGF, 27-28 Sep.</a:t>
          </a:r>
          <a:br>
            <a:rPr lang="en-US" sz="1100" b="1" kern="1200" dirty="0">
              <a:solidFill>
                <a:schemeClr val="accent5"/>
              </a:solidFill>
              <a:latin typeface="Cambria" panose="02040503050406030204" pitchFamily="18" charset="0"/>
            </a:rPr>
          </a:br>
          <a:endParaRPr lang="en-US" sz="1100" b="1" kern="1200" dirty="0">
            <a:solidFill>
              <a:schemeClr val="accent5"/>
            </a:solidFill>
            <a:latin typeface="Cambria" panose="02040503050406030204" pitchFamily="18" charset="0"/>
          </a:endParaRPr>
        </a:p>
        <a:p>
          <a:pPr marL="57150" lvl="1" indent="-57150" algn="l" defTabSz="488950">
            <a:lnSpc>
              <a:spcPct val="90000"/>
            </a:lnSpc>
            <a:spcBef>
              <a:spcPct val="0"/>
            </a:spcBef>
            <a:spcAft>
              <a:spcPct val="15000"/>
            </a:spcAft>
            <a:buChar char="••"/>
          </a:pPr>
          <a:r>
            <a:rPr lang="en-US" sz="1100" b="1" kern="1200" dirty="0">
              <a:solidFill>
                <a:schemeClr val="accent5"/>
              </a:solidFill>
              <a:latin typeface="Cambria" panose="02040503050406030204" pitchFamily="18" charset="0"/>
            </a:rPr>
            <a:t>Portugal IGF, 29 Sep.</a:t>
          </a:r>
        </a:p>
      </dsp:txBody>
      <dsp:txXfrm>
        <a:off x="5710539" y="323690"/>
        <a:ext cx="687363" cy="5684540"/>
      </dsp:txXfrm>
    </dsp:sp>
    <dsp:sp modelId="{681925B8-4D13-0F45-BC13-9ADB4AC859C5}">
      <dsp:nvSpPr>
        <dsp:cNvPr id="0" name=""/>
        <dsp:cNvSpPr/>
      </dsp:nvSpPr>
      <dsp:spPr>
        <a:xfrm>
          <a:off x="6538659" y="0"/>
          <a:ext cx="1022817" cy="270000"/>
        </a:xfrm>
        <a:prstGeom prst="chevron">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8006" tIns="16002" rIns="16002" bIns="16002" numCol="1" spcCol="1270" anchor="ctr" anchorCtr="0">
          <a:noAutofit/>
        </a:bodyPr>
        <a:lstStyle/>
        <a:p>
          <a:pPr lvl="0" algn="ctr" defTabSz="533400">
            <a:lnSpc>
              <a:spcPct val="90000"/>
            </a:lnSpc>
            <a:spcBef>
              <a:spcPct val="0"/>
            </a:spcBef>
            <a:spcAft>
              <a:spcPct val="35000"/>
            </a:spcAft>
          </a:pPr>
          <a:r>
            <a:rPr lang="en-US" sz="1200" b="1" kern="1200" dirty="0">
              <a:latin typeface="Cambria" panose="02040503050406030204" pitchFamily="18" charset="0"/>
            </a:rPr>
            <a:t>Oct.</a:t>
          </a:r>
        </a:p>
      </dsp:txBody>
      <dsp:txXfrm>
        <a:off x="6673659" y="0"/>
        <a:ext cx="752817" cy="270000"/>
      </dsp:txXfrm>
    </dsp:sp>
    <dsp:sp modelId="{7FBA578E-B5C3-9E47-BA6B-BA43344FE95C}">
      <dsp:nvSpPr>
        <dsp:cNvPr id="0" name=""/>
        <dsp:cNvSpPr/>
      </dsp:nvSpPr>
      <dsp:spPr>
        <a:xfrm>
          <a:off x="6529427" y="323690"/>
          <a:ext cx="818254" cy="56845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57150" lvl="1" indent="-57150" algn="l" defTabSz="488950">
            <a:lnSpc>
              <a:spcPct val="90000"/>
            </a:lnSpc>
            <a:spcBef>
              <a:spcPct val="0"/>
            </a:spcBef>
            <a:spcAft>
              <a:spcPct val="15000"/>
            </a:spcAft>
            <a:buChar char="••"/>
          </a:pPr>
          <a:r>
            <a:rPr lang="en-US" sz="1100" b="1" kern="1200" dirty="0">
              <a:solidFill>
                <a:schemeClr val="accent5"/>
              </a:solidFill>
              <a:latin typeface="Cambria" panose="02040503050406030204" pitchFamily="18" charset="0"/>
            </a:rPr>
            <a:t>Armenia IGF, 2 Oct.</a:t>
          </a:r>
          <a:br>
            <a:rPr lang="en-US" sz="1100" b="1" kern="1200" dirty="0">
              <a:solidFill>
                <a:schemeClr val="accent5"/>
              </a:solidFill>
              <a:latin typeface="Cambria" panose="02040503050406030204" pitchFamily="18" charset="0"/>
            </a:rPr>
          </a:br>
          <a:endParaRPr lang="en-US" sz="1100" b="1" kern="1200" dirty="0">
            <a:solidFill>
              <a:schemeClr val="accent5"/>
            </a:solidFill>
            <a:latin typeface="Cambria" panose="02040503050406030204" pitchFamily="18" charset="0"/>
          </a:endParaRPr>
        </a:p>
        <a:p>
          <a:pPr marL="57150" lvl="1" indent="-57150" algn="l" defTabSz="488950">
            <a:lnSpc>
              <a:spcPct val="90000"/>
            </a:lnSpc>
            <a:spcBef>
              <a:spcPct val="0"/>
            </a:spcBef>
            <a:spcAft>
              <a:spcPct val="15000"/>
            </a:spcAft>
            <a:buChar char="••"/>
          </a:pPr>
          <a:r>
            <a:rPr lang="en-US" sz="1100" b="1" kern="1200" dirty="0">
              <a:solidFill>
                <a:schemeClr val="accent5"/>
              </a:solidFill>
              <a:latin typeface="Cambria" panose="02040503050406030204" pitchFamily="18" charset="0"/>
            </a:rPr>
            <a:t>Colombia IGF, 4 Oct.</a:t>
          </a:r>
          <a:br>
            <a:rPr lang="en-US" sz="1100" b="1" kern="1200" dirty="0">
              <a:solidFill>
                <a:schemeClr val="accent5"/>
              </a:solidFill>
              <a:latin typeface="Cambria" panose="02040503050406030204" pitchFamily="18" charset="0"/>
            </a:rPr>
          </a:br>
          <a:endParaRPr lang="en-US" sz="1100" b="1" kern="1200" dirty="0">
            <a:solidFill>
              <a:schemeClr val="accent5"/>
            </a:solidFill>
            <a:latin typeface="Cambria" panose="02040503050406030204" pitchFamily="18" charset="0"/>
          </a:endParaRPr>
        </a:p>
        <a:p>
          <a:pPr marL="57150" lvl="1" indent="-57150" algn="l" defTabSz="488950">
            <a:lnSpc>
              <a:spcPct val="90000"/>
            </a:lnSpc>
            <a:spcBef>
              <a:spcPct val="0"/>
            </a:spcBef>
            <a:spcAft>
              <a:spcPct val="15000"/>
            </a:spcAft>
            <a:buChar char="••"/>
          </a:pPr>
          <a:r>
            <a:rPr lang="en-US" sz="1100" b="1" kern="1200" dirty="0">
              <a:solidFill>
                <a:schemeClr val="accent5"/>
              </a:solidFill>
              <a:latin typeface="Cambria" panose="02040503050406030204" pitchFamily="18" charset="0"/>
            </a:rPr>
            <a:t>Dominican Republic IGF, 5 Oct.</a:t>
          </a:r>
          <a:br>
            <a:rPr lang="en-US" sz="1100" b="1" kern="1200" dirty="0">
              <a:solidFill>
                <a:schemeClr val="accent5"/>
              </a:solidFill>
              <a:latin typeface="Cambria" panose="02040503050406030204" pitchFamily="18" charset="0"/>
            </a:rPr>
          </a:br>
          <a:endParaRPr lang="en-US" sz="1100" b="1" kern="1200" dirty="0">
            <a:solidFill>
              <a:schemeClr val="accent5"/>
            </a:solidFill>
            <a:latin typeface="Cambria" panose="02040503050406030204" pitchFamily="18" charset="0"/>
          </a:endParaRPr>
        </a:p>
        <a:p>
          <a:pPr marL="57150" lvl="1" indent="-57150" algn="l" defTabSz="488950">
            <a:lnSpc>
              <a:spcPct val="90000"/>
            </a:lnSpc>
            <a:spcBef>
              <a:spcPct val="0"/>
            </a:spcBef>
            <a:spcAft>
              <a:spcPct val="15000"/>
            </a:spcAft>
            <a:buChar char="••"/>
          </a:pPr>
          <a:r>
            <a:rPr lang="en-US" sz="1100" b="1" kern="1200" dirty="0">
              <a:solidFill>
                <a:srgbClr val="359768"/>
              </a:solidFill>
              <a:latin typeface="Cambria" panose="02040503050406030204" pitchFamily="18" charset="0"/>
            </a:rPr>
            <a:t>Netherlands Youth IGF, 5 Oct.</a:t>
          </a:r>
          <a:br>
            <a:rPr lang="en-US" sz="1100" b="1" kern="1200" dirty="0">
              <a:solidFill>
                <a:srgbClr val="359768"/>
              </a:solidFill>
              <a:latin typeface="Cambria" panose="02040503050406030204" pitchFamily="18" charset="0"/>
            </a:rPr>
          </a:br>
          <a:endParaRPr lang="en-US" sz="1100" kern="1200" dirty="0">
            <a:solidFill>
              <a:srgbClr val="359768"/>
            </a:solidFill>
          </a:endParaRPr>
        </a:p>
        <a:p>
          <a:pPr marL="57150" lvl="1" indent="-57150" algn="l" defTabSz="488950">
            <a:lnSpc>
              <a:spcPct val="90000"/>
            </a:lnSpc>
            <a:spcBef>
              <a:spcPct val="0"/>
            </a:spcBef>
            <a:spcAft>
              <a:spcPct val="15000"/>
            </a:spcAft>
            <a:buChar char="••"/>
          </a:pPr>
          <a:r>
            <a:rPr lang="en-US" sz="1100" b="1" kern="1200" dirty="0">
              <a:solidFill>
                <a:schemeClr val="accent5"/>
              </a:solidFill>
              <a:latin typeface="Cambria" panose="02040503050406030204" pitchFamily="18" charset="0"/>
            </a:rPr>
            <a:t>Ukraine IGF, 6 Oct.</a:t>
          </a:r>
          <a:br>
            <a:rPr lang="en-US" sz="1100" b="1" kern="1200" dirty="0">
              <a:solidFill>
                <a:schemeClr val="accent5"/>
              </a:solidFill>
              <a:latin typeface="Cambria" panose="02040503050406030204" pitchFamily="18" charset="0"/>
            </a:rPr>
          </a:br>
          <a:endParaRPr lang="en-US" sz="1100" kern="1200" dirty="0">
            <a:solidFill>
              <a:schemeClr val="accent5"/>
            </a:solidFill>
          </a:endParaRPr>
        </a:p>
        <a:p>
          <a:pPr marL="57150" lvl="1" indent="-57150" algn="l" defTabSz="488950">
            <a:lnSpc>
              <a:spcPct val="90000"/>
            </a:lnSpc>
            <a:spcBef>
              <a:spcPct val="0"/>
            </a:spcBef>
            <a:spcAft>
              <a:spcPct val="15000"/>
            </a:spcAft>
            <a:buChar char="••"/>
          </a:pPr>
          <a:r>
            <a:rPr lang="en-US" sz="1100" b="1" kern="1200" dirty="0">
              <a:solidFill>
                <a:schemeClr val="accent5"/>
              </a:solidFill>
              <a:latin typeface="Cambria" panose="02040503050406030204" pitchFamily="18" charset="0"/>
            </a:rPr>
            <a:t>Netherlands IGF, 10 Oct.</a:t>
          </a:r>
          <a:br>
            <a:rPr lang="en-US" sz="1100" b="1" kern="1200" dirty="0">
              <a:solidFill>
                <a:schemeClr val="accent5"/>
              </a:solidFill>
              <a:latin typeface="Cambria" panose="02040503050406030204" pitchFamily="18" charset="0"/>
            </a:rPr>
          </a:br>
          <a:endParaRPr lang="en-US" sz="1100" b="1" kern="1200" dirty="0">
            <a:solidFill>
              <a:schemeClr val="accent5"/>
            </a:solidFill>
            <a:latin typeface="Cambria" panose="02040503050406030204" pitchFamily="18" charset="0"/>
          </a:endParaRPr>
        </a:p>
        <a:p>
          <a:pPr marL="57150" lvl="1" indent="-57150" algn="l" defTabSz="488950">
            <a:lnSpc>
              <a:spcPct val="90000"/>
            </a:lnSpc>
            <a:spcBef>
              <a:spcPct val="0"/>
            </a:spcBef>
            <a:spcAft>
              <a:spcPct val="15000"/>
            </a:spcAft>
            <a:buChar char="••"/>
          </a:pPr>
          <a:r>
            <a:rPr lang="en-US" sz="1100" b="1" kern="1200" dirty="0">
              <a:solidFill>
                <a:schemeClr val="accent5"/>
              </a:solidFill>
              <a:latin typeface="Cambria" panose="02040503050406030204" pitchFamily="18" charset="0"/>
            </a:rPr>
            <a:t>Austria IGF, 16 Oct.</a:t>
          </a:r>
          <a:br>
            <a:rPr lang="en-US" sz="1100" b="1" kern="1200" dirty="0">
              <a:solidFill>
                <a:schemeClr val="accent5"/>
              </a:solidFill>
              <a:latin typeface="Cambria" panose="02040503050406030204" pitchFamily="18" charset="0"/>
            </a:rPr>
          </a:br>
          <a:endParaRPr lang="en-US" sz="1100" b="1" kern="1200" dirty="0">
            <a:solidFill>
              <a:schemeClr val="accent5"/>
            </a:solidFill>
            <a:latin typeface="Cambria" panose="02040503050406030204" pitchFamily="18" charset="0"/>
          </a:endParaRPr>
        </a:p>
        <a:p>
          <a:pPr marL="57150" lvl="1" indent="-57150" algn="l" defTabSz="488950">
            <a:lnSpc>
              <a:spcPct val="90000"/>
            </a:lnSpc>
            <a:spcBef>
              <a:spcPct val="0"/>
            </a:spcBef>
            <a:spcAft>
              <a:spcPct val="15000"/>
            </a:spcAft>
            <a:buChar char="••"/>
          </a:pPr>
          <a:r>
            <a:rPr lang="en-US" sz="1100" b="1" kern="1200" dirty="0">
              <a:solidFill>
                <a:schemeClr val="accent5"/>
              </a:solidFill>
              <a:latin typeface="Cambria" panose="02040503050406030204" pitchFamily="18" charset="0"/>
            </a:rPr>
            <a:t>Tunisia IGF, 17 Oct. </a:t>
          </a:r>
          <a:br>
            <a:rPr lang="en-US" sz="1100" b="1" kern="1200" dirty="0">
              <a:solidFill>
                <a:schemeClr val="accent5"/>
              </a:solidFill>
              <a:latin typeface="Cambria" panose="02040503050406030204" pitchFamily="18" charset="0"/>
            </a:rPr>
          </a:br>
          <a:endParaRPr lang="en-US" sz="1100" b="1" kern="1200" dirty="0">
            <a:solidFill>
              <a:schemeClr val="accent5"/>
            </a:solidFill>
            <a:latin typeface="Cambria" panose="02040503050406030204" pitchFamily="18" charset="0"/>
          </a:endParaRPr>
        </a:p>
        <a:p>
          <a:pPr marL="57150" lvl="1" indent="-57150" algn="l" defTabSz="488950">
            <a:lnSpc>
              <a:spcPct val="90000"/>
            </a:lnSpc>
            <a:spcBef>
              <a:spcPct val="0"/>
            </a:spcBef>
            <a:spcAft>
              <a:spcPct val="15000"/>
            </a:spcAft>
            <a:buChar char="••"/>
          </a:pPr>
          <a:r>
            <a:rPr lang="en-US" sz="1100" b="1" kern="1200" dirty="0">
              <a:solidFill>
                <a:schemeClr val="accent5"/>
              </a:solidFill>
              <a:latin typeface="Cambria" panose="02040503050406030204" pitchFamily="18" charset="0"/>
            </a:rPr>
            <a:t>Slovenia IGF, 17 Oct.</a:t>
          </a:r>
          <a:br>
            <a:rPr lang="en-US" sz="1100" b="1" kern="1200" dirty="0">
              <a:solidFill>
                <a:schemeClr val="accent5"/>
              </a:solidFill>
              <a:latin typeface="Cambria" panose="02040503050406030204" pitchFamily="18" charset="0"/>
            </a:rPr>
          </a:br>
          <a:endParaRPr lang="en-US" sz="1100" b="1" kern="1200" dirty="0">
            <a:solidFill>
              <a:schemeClr val="accent5"/>
            </a:solidFill>
            <a:latin typeface="Cambria" panose="02040503050406030204" pitchFamily="18" charset="0"/>
          </a:endParaRPr>
        </a:p>
        <a:p>
          <a:pPr marL="57150" lvl="1" indent="-57150" algn="l" defTabSz="488950">
            <a:lnSpc>
              <a:spcPct val="90000"/>
            </a:lnSpc>
            <a:spcBef>
              <a:spcPct val="0"/>
            </a:spcBef>
            <a:spcAft>
              <a:spcPct val="15000"/>
            </a:spcAft>
            <a:buChar char="••"/>
          </a:pPr>
          <a:r>
            <a:rPr lang="en-US" sz="1100" b="1" kern="1200" dirty="0">
              <a:solidFill>
                <a:schemeClr val="accent5"/>
              </a:solidFill>
              <a:latin typeface="Cambria" panose="02040503050406030204" pitchFamily="18" charset="0"/>
            </a:rPr>
            <a:t>Uganda IGF, 27 Oct.</a:t>
          </a:r>
          <a:br>
            <a:rPr lang="en-US" sz="1100" b="1" kern="1200" dirty="0">
              <a:solidFill>
                <a:schemeClr val="accent5"/>
              </a:solidFill>
              <a:latin typeface="Cambria" panose="02040503050406030204" pitchFamily="18" charset="0"/>
            </a:rPr>
          </a:br>
          <a:endParaRPr lang="en-US" sz="1100" b="1" kern="1200" dirty="0">
            <a:solidFill>
              <a:schemeClr val="accent5"/>
            </a:solidFill>
            <a:latin typeface="Cambria" panose="02040503050406030204" pitchFamily="18" charset="0"/>
          </a:endParaRPr>
        </a:p>
        <a:p>
          <a:pPr marL="57150" lvl="1" indent="-57150" algn="l" defTabSz="488950">
            <a:lnSpc>
              <a:spcPct val="90000"/>
            </a:lnSpc>
            <a:spcBef>
              <a:spcPct val="0"/>
            </a:spcBef>
            <a:spcAft>
              <a:spcPct val="15000"/>
            </a:spcAft>
            <a:buChar char="••"/>
          </a:pPr>
          <a:r>
            <a:rPr lang="fr-CH" sz="1100" b="1" kern="1200" dirty="0" err="1">
              <a:solidFill>
                <a:schemeClr val="accent5"/>
              </a:solidFill>
              <a:latin typeface="Cambria" panose="02040503050406030204" pitchFamily="18" charset="0"/>
            </a:rPr>
            <a:t>Indonesia</a:t>
          </a:r>
          <a:r>
            <a:rPr lang="fr-CH" sz="1100" b="1" kern="1200" dirty="0">
              <a:solidFill>
                <a:schemeClr val="accent5"/>
              </a:solidFill>
              <a:latin typeface="Cambria" panose="02040503050406030204" pitchFamily="18" charset="0"/>
            </a:rPr>
            <a:t> IGF, 28 Oct.</a:t>
          </a:r>
          <a:endParaRPr lang="en-US" sz="1100" b="1" kern="1200" dirty="0">
            <a:solidFill>
              <a:schemeClr val="accent5"/>
            </a:solidFill>
            <a:latin typeface="Cambria" panose="02040503050406030204" pitchFamily="18" charset="0"/>
          </a:endParaRPr>
        </a:p>
      </dsp:txBody>
      <dsp:txXfrm>
        <a:off x="6529427" y="323690"/>
        <a:ext cx="818254" cy="5684540"/>
      </dsp:txXfrm>
    </dsp:sp>
    <dsp:sp modelId="{AC983810-AB50-FE4F-BF8D-EC7E79C3BE4E}">
      <dsp:nvSpPr>
        <dsp:cNvPr id="0" name=""/>
        <dsp:cNvSpPr/>
      </dsp:nvSpPr>
      <dsp:spPr>
        <a:xfrm>
          <a:off x="7419787" y="0"/>
          <a:ext cx="1022817" cy="270000"/>
        </a:xfrm>
        <a:prstGeom prst="chevron">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8006" tIns="16002" rIns="16002" bIns="16002" numCol="1" spcCol="1270" anchor="ctr" anchorCtr="0">
          <a:noAutofit/>
        </a:bodyPr>
        <a:lstStyle/>
        <a:p>
          <a:pPr lvl="0" algn="ctr" defTabSz="533400">
            <a:lnSpc>
              <a:spcPct val="90000"/>
            </a:lnSpc>
            <a:spcBef>
              <a:spcPct val="0"/>
            </a:spcBef>
            <a:spcAft>
              <a:spcPct val="35000"/>
            </a:spcAft>
          </a:pPr>
          <a:r>
            <a:rPr lang="en-US" sz="1200" b="1" kern="1200" dirty="0">
              <a:latin typeface="Cambria" panose="02040503050406030204" pitchFamily="18" charset="0"/>
            </a:rPr>
            <a:t>Nov.</a:t>
          </a:r>
        </a:p>
      </dsp:txBody>
      <dsp:txXfrm>
        <a:off x="7554787" y="0"/>
        <a:ext cx="752817" cy="270000"/>
      </dsp:txXfrm>
    </dsp:sp>
    <dsp:sp modelId="{7B7D1CBF-5CB3-2A4D-9704-A7E96EB1379F}">
      <dsp:nvSpPr>
        <dsp:cNvPr id="0" name=""/>
        <dsp:cNvSpPr/>
      </dsp:nvSpPr>
      <dsp:spPr>
        <a:xfrm>
          <a:off x="7373611" y="351430"/>
          <a:ext cx="818254" cy="56845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57150" lvl="1" indent="-57150" algn="l" defTabSz="400050">
            <a:lnSpc>
              <a:spcPct val="90000"/>
            </a:lnSpc>
            <a:spcBef>
              <a:spcPct val="0"/>
            </a:spcBef>
            <a:spcAft>
              <a:spcPct val="15000"/>
            </a:spcAft>
            <a:buChar char="••"/>
          </a:pPr>
          <a:r>
            <a:rPr lang="en-US" sz="900" b="1" kern="1200" dirty="0">
              <a:solidFill>
                <a:schemeClr val="accent5"/>
              </a:solidFill>
              <a:latin typeface="Cambria" panose="02040503050406030204" pitchFamily="18" charset="0"/>
            </a:rPr>
            <a:t>Brazil IGF, 14-17 Nov.</a:t>
          </a:r>
          <a:br>
            <a:rPr lang="en-US" sz="900" b="1" kern="1200" dirty="0">
              <a:solidFill>
                <a:schemeClr val="accent5"/>
              </a:solidFill>
              <a:latin typeface="Cambria" panose="02040503050406030204" pitchFamily="18" charset="0"/>
            </a:rPr>
          </a:br>
          <a:r>
            <a:rPr lang="en-US" sz="900" b="1" kern="1200" dirty="0">
              <a:solidFill>
                <a:schemeClr val="accent6">
                  <a:lumMod val="50000"/>
                </a:schemeClr>
              </a:solidFill>
              <a:latin typeface="Cambria" panose="02040503050406030204" pitchFamily="18" charset="0"/>
            </a:rPr>
            <a:t/>
          </a:r>
          <a:br>
            <a:rPr lang="en-US" sz="900" b="1" kern="1200" dirty="0">
              <a:solidFill>
                <a:schemeClr val="accent6">
                  <a:lumMod val="50000"/>
                </a:schemeClr>
              </a:solidFill>
              <a:latin typeface="Cambria" panose="02040503050406030204" pitchFamily="18" charset="0"/>
            </a:rPr>
          </a:br>
          <a:r>
            <a:rPr lang="en-US" sz="900" b="1" kern="1200" dirty="0">
              <a:solidFill>
                <a:srgbClr val="359768"/>
              </a:solidFill>
              <a:latin typeface="Cambria" panose="02040503050406030204" pitchFamily="18" charset="0"/>
            </a:rPr>
            <a:t>German Youth IGF, 14 Nov.</a:t>
          </a:r>
          <a:endParaRPr lang="en-US" sz="900" b="1" kern="1200" dirty="0">
            <a:solidFill>
              <a:schemeClr val="accent6">
                <a:lumMod val="50000"/>
              </a:schemeClr>
            </a:solidFill>
            <a:latin typeface="Cambria" panose="02040503050406030204" pitchFamily="18" charset="0"/>
          </a:endParaRPr>
        </a:p>
        <a:p>
          <a:pPr marL="57150" lvl="1" indent="-57150" algn="l" defTabSz="400050">
            <a:lnSpc>
              <a:spcPct val="90000"/>
            </a:lnSpc>
            <a:spcBef>
              <a:spcPct val="0"/>
            </a:spcBef>
            <a:spcAft>
              <a:spcPct val="15000"/>
            </a:spcAft>
            <a:buChar char="••"/>
          </a:pPr>
          <a:endParaRPr lang="en-US" sz="900" b="1" kern="1200" dirty="0">
            <a:solidFill>
              <a:schemeClr val="accent6">
                <a:lumMod val="50000"/>
              </a:schemeClr>
            </a:solidFill>
            <a:latin typeface="Cambria" panose="02040503050406030204" pitchFamily="18" charset="0"/>
          </a:endParaRPr>
        </a:p>
        <a:p>
          <a:pPr marL="57150" lvl="1" indent="-57150" algn="l" defTabSz="400050">
            <a:lnSpc>
              <a:spcPct val="90000"/>
            </a:lnSpc>
            <a:spcBef>
              <a:spcPct val="0"/>
            </a:spcBef>
            <a:spcAft>
              <a:spcPct val="15000"/>
            </a:spcAft>
            <a:buChar char="••"/>
          </a:pPr>
          <a:r>
            <a:rPr lang="en-US" sz="900" b="1" kern="1200" dirty="0">
              <a:solidFill>
                <a:schemeClr val="accent5"/>
              </a:solidFill>
              <a:latin typeface="Cambria" panose="02040503050406030204" pitchFamily="18" charset="0"/>
            </a:rPr>
            <a:t>German IGF, 15 Nov.</a:t>
          </a:r>
          <a:br>
            <a:rPr lang="en-US" sz="900" b="1" kern="1200" dirty="0">
              <a:solidFill>
                <a:schemeClr val="accent5"/>
              </a:solidFill>
              <a:latin typeface="Cambria" panose="02040503050406030204" pitchFamily="18" charset="0"/>
            </a:rPr>
          </a:br>
          <a:endParaRPr lang="en-US" sz="900" b="1" kern="1200" dirty="0">
            <a:solidFill>
              <a:schemeClr val="accent5"/>
            </a:solidFill>
            <a:latin typeface="Cambria" panose="02040503050406030204" pitchFamily="18" charset="0"/>
          </a:endParaRPr>
        </a:p>
        <a:p>
          <a:pPr marL="57150" lvl="1" indent="-57150" algn="l" defTabSz="400050">
            <a:lnSpc>
              <a:spcPct val="90000"/>
            </a:lnSpc>
            <a:spcBef>
              <a:spcPct val="0"/>
            </a:spcBef>
            <a:spcAft>
              <a:spcPct val="15000"/>
            </a:spcAft>
            <a:buChar char="••"/>
          </a:pPr>
          <a:r>
            <a:rPr lang="en-US" sz="900" b="1" kern="1200" dirty="0">
              <a:solidFill>
                <a:schemeClr val="accent5"/>
              </a:solidFill>
              <a:latin typeface="Cambria" panose="02040503050406030204" pitchFamily="18" charset="0"/>
            </a:rPr>
            <a:t>Mauritius IGF, 16 Nov.</a:t>
          </a:r>
          <a:br>
            <a:rPr lang="en-US" sz="900" b="1" kern="1200" dirty="0">
              <a:solidFill>
                <a:schemeClr val="accent5"/>
              </a:solidFill>
              <a:latin typeface="Cambria" panose="02040503050406030204" pitchFamily="18" charset="0"/>
            </a:rPr>
          </a:br>
          <a:endParaRPr lang="en-US" sz="900" b="1" kern="1200" dirty="0">
            <a:solidFill>
              <a:schemeClr val="accent5"/>
            </a:solidFill>
            <a:latin typeface="Cambria" panose="02040503050406030204" pitchFamily="18" charset="0"/>
          </a:endParaRPr>
        </a:p>
        <a:p>
          <a:pPr marL="57150" lvl="1" indent="-57150" algn="l" defTabSz="400050">
            <a:lnSpc>
              <a:spcPct val="90000"/>
            </a:lnSpc>
            <a:spcBef>
              <a:spcPct val="0"/>
            </a:spcBef>
            <a:spcAft>
              <a:spcPct val="15000"/>
            </a:spcAft>
            <a:buChar char="••"/>
          </a:pPr>
          <a:r>
            <a:rPr lang="en-US" sz="900" b="1" kern="1200" dirty="0">
              <a:solidFill>
                <a:schemeClr val="accent5"/>
              </a:solidFill>
              <a:latin typeface="Cambria" panose="02040503050406030204" pitchFamily="18" charset="0"/>
            </a:rPr>
            <a:t>Argentina IGF, 16-17 Nov.</a:t>
          </a:r>
          <a:br>
            <a:rPr lang="en-US" sz="900" b="1" kern="1200" dirty="0">
              <a:solidFill>
                <a:schemeClr val="accent5"/>
              </a:solidFill>
              <a:latin typeface="Cambria" panose="02040503050406030204" pitchFamily="18" charset="0"/>
            </a:rPr>
          </a:br>
          <a:endParaRPr lang="en-US" sz="900" b="1" kern="1200" dirty="0">
            <a:solidFill>
              <a:schemeClr val="accent5"/>
            </a:solidFill>
            <a:latin typeface="Cambria" panose="02040503050406030204" pitchFamily="18" charset="0"/>
          </a:endParaRPr>
        </a:p>
        <a:p>
          <a:pPr marL="57150" lvl="1" indent="-57150" algn="l" defTabSz="400050">
            <a:lnSpc>
              <a:spcPct val="90000"/>
            </a:lnSpc>
            <a:spcBef>
              <a:spcPct val="0"/>
            </a:spcBef>
            <a:spcAft>
              <a:spcPct val="15000"/>
            </a:spcAft>
            <a:buChar char="••"/>
          </a:pPr>
          <a:r>
            <a:rPr lang="en-US" sz="900" b="1" kern="1200" dirty="0">
              <a:solidFill>
                <a:schemeClr val="accent5"/>
              </a:solidFill>
              <a:latin typeface="Cambria" panose="02040503050406030204" pitchFamily="18" charset="0"/>
            </a:rPr>
            <a:t>Bolivia IGF, 16-17 Nov.</a:t>
          </a:r>
          <a:br>
            <a:rPr lang="en-US" sz="900" b="1" kern="1200" dirty="0">
              <a:solidFill>
                <a:schemeClr val="accent5"/>
              </a:solidFill>
              <a:latin typeface="Cambria" panose="02040503050406030204" pitchFamily="18" charset="0"/>
            </a:rPr>
          </a:br>
          <a:endParaRPr lang="en-US" sz="900" b="1" kern="1200" dirty="0">
            <a:solidFill>
              <a:schemeClr val="accent5"/>
            </a:solidFill>
            <a:latin typeface="Cambria" panose="02040503050406030204" pitchFamily="18" charset="0"/>
          </a:endParaRPr>
        </a:p>
        <a:p>
          <a:pPr marL="57150" lvl="1" indent="-57150" algn="l" defTabSz="400050">
            <a:lnSpc>
              <a:spcPct val="90000"/>
            </a:lnSpc>
            <a:spcBef>
              <a:spcPct val="0"/>
            </a:spcBef>
            <a:spcAft>
              <a:spcPct val="15000"/>
            </a:spcAft>
            <a:buChar char="••"/>
          </a:pPr>
          <a:r>
            <a:rPr lang="en-US" sz="900" b="1" kern="1200" dirty="0">
              <a:solidFill>
                <a:schemeClr val="accent5"/>
              </a:solidFill>
              <a:latin typeface="Cambria" panose="02040503050406030204" pitchFamily="18" charset="0"/>
            </a:rPr>
            <a:t>Italy IGF, 20-21 Nov.</a:t>
          </a:r>
          <a:br>
            <a:rPr lang="en-US" sz="900" b="1" kern="1200" dirty="0">
              <a:solidFill>
                <a:schemeClr val="accent5"/>
              </a:solidFill>
              <a:latin typeface="Cambria" panose="02040503050406030204" pitchFamily="18" charset="0"/>
            </a:rPr>
          </a:br>
          <a:endParaRPr lang="en-US" sz="900" b="1" kern="1200" dirty="0">
            <a:solidFill>
              <a:schemeClr val="accent5"/>
            </a:solidFill>
            <a:latin typeface="Cambria" panose="02040503050406030204" pitchFamily="18" charset="0"/>
          </a:endParaRPr>
        </a:p>
        <a:p>
          <a:pPr marL="57150" lvl="1" indent="-57150" algn="l" defTabSz="400050">
            <a:lnSpc>
              <a:spcPct val="90000"/>
            </a:lnSpc>
            <a:spcBef>
              <a:spcPct val="0"/>
            </a:spcBef>
            <a:spcAft>
              <a:spcPct val="15000"/>
            </a:spcAft>
            <a:buChar char="••"/>
          </a:pPr>
          <a:r>
            <a:rPr lang="en-US" sz="900" b="1" kern="1200" dirty="0">
              <a:solidFill>
                <a:schemeClr val="accent5"/>
              </a:solidFill>
              <a:latin typeface="Cambria" panose="02040503050406030204" pitchFamily="18" charset="0"/>
            </a:rPr>
            <a:t>Poland IGF, 21 Nov.</a:t>
          </a:r>
          <a:br>
            <a:rPr lang="en-US" sz="900" b="1" kern="1200" dirty="0">
              <a:solidFill>
                <a:schemeClr val="accent5"/>
              </a:solidFill>
              <a:latin typeface="Cambria" panose="02040503050406030204" pitchFamily="18" charset="0"/>
            </a:rPr>
          </a:br>
          <a:endParaRPr lang="en-US" sz="900" b="1" kern="1200" dirty="0">
            <a:solidFill>
              <a:schemeClr val="accent5"/>
            </a:solidFill>
            <a:latin typeface="Cambria" panose="02040503050406030204" pitchFamily="18" charset="0"/>
          </a:endParaRPr>
        </a:p>
        <a:p>
          <a:pPr marL="57150" lvl="1" indent="-57150" algn="l" defTabSz="400050">
            <a:lnSpc>
              <a:spcPct val="90000"/>
            </a:lnSpc>
            <a:spcBef>
              <a:spcPct val="0"/>
            </a:spcBef>
            <a:spcAft>
              <a:spcPct val="15000"/>
            </a:spcAft>
            <a:buChar char="••"/>
          </a:pPr>
          <a:r>
            <a:rPr lang="en-US" sz="900" b="1" kern="1200" dirty="0">
              <a:solidFill>
                <a:schemeClr val="accent5"/>
              </a:solidFill>
              <a:latin typeface="Cambria" panose="02040503050406030204" pitchFamily="18" charset="0"/>
            </a:rPr>
            <a:t>Ecuador IGF, 24 Nov.</a:t>
          </a:r>
          <a:br>
            <a:rPr lang="en-US" sz="900" b="1" kern="1200" dirty="0">
              <a:solidFill>
                <a:schemeClr val="accent5"/>
              </a:solidFill>
              <a:latin typeface="Cambria" panose="02040503050406030204" pitchFamily="18" charset="0"/>
            </a:rPr>
          </a:br>
          <a:endParaRPr lang="en-US" sz="900" b="1" kern="1200" dirty="0">
            <a:solidFill>
              <a:schemeClr val="accent5"/>
            </a:solidFill>
            <a:latin typeface="Cambria" panose="02040503050406030204" pitchFamily="18" charset="0"/>
          </a:endParaRPr>
        </a:p>
        <a:p>
          <a:pPr marL="57150" lvl="1" indent="-57150" algn="l" defTabSz="400050">
            <a:lnSpc>
              <a:spcPct val="90000"/>
            </a:lnSpc>
            <a:spcBef>
              <a:spcPct val="0"/>
            </a:spcBef>
            <a:spcAft>
              <a:spcPct val="15000"/>
            </a:spcAft>
            <a:buChar char="••"/>
          </a:pPr>
          <a:r>
            <a:rPr lang="en-US" sz="900" b="1" kern="1200" dirty="0">
              <a:solidFill>
                <a:srgbClr val="359768"/>
              </a:solidFill>
              <a:latin typeface="Cambria" panose="02040503050406030204" pitchFamily="18" charset="0"/>
            </a:rPr>
            <a:t>Turkey Youth IGF, 26 Nov.</a:t>
          </a:r>
          <a:br>
            <a:rPr lang="en-US" sz="900" b="1" kern="1200" dirty="0">
              <a:solidFill>
                <a:srgbClr val="359768"/>
              </a:solidFill>
              <a:latin typeface="Cambria" panose="02040503050406030204" pitchFamily="18" charset="0"/>
            </a:rPr>
          </a:br>
          <a:endParaRPr lang="en-US" sz="900" b="1" kern="1200" dirty="0">
            <a:solidFill>
              <a:srgbClr val="359768"/>
            </a:solidFill>
            <a:latin typeface="Cambria" panose="02040503050406030204" pitchFamily="18" charset="0"/>
          </a:endParaRPr>
        </a:p>
        <a:p>
          <a:pPr marL="57150" lvl="1" indent="-57150" algn="l" defTabSz="400050">
            <a:lnSpc>
              <a:spcPct val="90000"/>
            </a:lnSpc>
            <a:spcBef>
              <a:spcPct val="0"/>
            </a:spcBef>
            <a:spcAft>
              <a:spcPct val="15000"/>
            </a:spcAft>
            <a:buChar char="••"/>
          </a:pPr>
          <a:r>
            <a:rPr lang="en-US" sz="900" b="1" kern="1200" dirty="0">
              <a:solidFill>
                <a:schemeClr val="accent5"/>
              </a:solidFill>
              <a:latin typeface="Cambria" panose="02040503050406030204" pitchFamily="18" charset="0"/>
            </a:rPr>
            <a:t>Chad IGF, 27 Nov. </a:t>
          </a:r>
          <a:br>
            <a:rPr lang="en-US" sz="900" b="1" kern="1200" dirty="0">
              <a:solidFill>
                <a:schemeClr val="accent5"/>
              </a:solidFill>
              <a:latin typeface="Cambria" panose="02040503050406030204" pitchFamily="18" charset="0"/>
            </a:rPr>
          </a:br>
          <a:endParaRPr lang="en-US" sz="900" b="1" kern="1200" dirty="0">
            <a:solidFill>
              <a:schemeClr val="accent5"/>
            </a:solidFill>
            <a:latin typeface="Cambria" panose="02040503050406030204" pitchFamily="18" charset="0"/>
          </a:endParaRPr>
        </a:p>
        <a:p>
          <a:pPr marL="57150" lvl="1" indent="-57150" algn="l" defTabSz="400050">
            <a:lnSpc>
              <a:spcPct val="90000"/>
            </a:lnSpc>
            <a:spcBef>
              <a:spcPct val="0"/>
            </a:spcBef>
            <a:spcAft>
              <a:spcPct val="15000"/>
            </a:spcAft>
            <a:buChar char="••"/>
          </a:pPr>
          <a:r>
            <a:rPr lang="en-US" sz="900" b="1" kern="1200" dirty="0">
              <a:solidFill>
                <a:schemeClr val="accent5"/>
              </a:solidFill>
              <a:latin typeface="Cambria" panose="02040503050406030204" pitchFamily="18" charset="0"/>
            </a:rPr>
            <a:t>FYR Macedonia IGF, 28 Nov.</a:t>
          </a:r>
          <a:br>
            <a:rPr lang="en-US" sz="900" b="1" kern="1200" dirty="0">
              <a:solidFill>
                <a:schemeClr val="accent5"/>
              </a:solidFill>
              <a:latin typeface="Cambria" panose="02040503050406030204" pitchFamily="18" charset="0"/>
            </a:rPr>
          </a:br>
          <a:endParaRPr lang="en-US" sz="900" b="1" kern="1200" dirty="0">
            <a:solidFill>
              <a:schemeClr val="accent5"/>
            </a:solidFill>
            <a:latin typeface="Cambria" panose="02040503050406030204" pitchFamily="18" charset="0"/>
          </a:endParaRPr>
        </a:p>
        <a:p>
          <a:pPr marL="57150" lvl="1" indent="-57150" algn="l" defTabSz="400050">
            <a:lnSpc>
              <a:spcPct val="90000"/>
            </a:lnSpc>
            <a:spcBef>
              <a:spcPct val="0"/>
            </a:spcBef>
            <a:spcAft>
              <a:spcPct val="15000"/>
            </a:spcAft>
            <a:buChar char="••"/>
          </a:pPr>
          <a:r>
            <a:rPr lang="en-US" sz="900" b="1" kern="1200" dirty="0">
              <a:solidFill>
                <a:schemeClr val="accent5"/>
              </a:solidFill>
              <a:latin typeface="Cambria" panose="02040503050406030204" pitchFamily="18" charset="0"/>
            </a:rPr>
            <a:t>Spain IGF, 28-29 Nov.</a:t>
          </a:r>
          <a:br>
            <a:rPr lang="en-US" sz="900" b="1" kern="1200" dirty="0">
              <a:solidFill>
                <a:schemeClr val="accent5"/>
              </a:solidFill>
              <a:latin typeface="Cambria" panose="02040503050406030204" pitchFamily="18" charset="0"/>
            </a:rPr>
          </a:br>
          <a:endParaRPr lang="en-US" sz="900" b="1" kern="1200" dirty="0">
            <a:solidFill>
              <a:schemeClr val="accent5"/>
            </a:solidFill>
            <a:latin typeface="Cambria" panose="02040503050406030204" pitchFamily="18" charset="0"/>
          </a:endParaRPr>
        </a:p>
        <a:p>
          <a:pPr marL="57150" lvl="1" indent="-57150" algn="l" defTabSz="400050">
            <a:lnSpc>
              <a:spcPct val="90000"/>
            </a:lnSpc>
            <a:spcBef>
              <a:spcPct val="0"/>
            </a:spcBef>
            <a:spcAft>
              <a:spcPct val="15000"/>
            </a:spcAft>
            <a:buChar char="••"/>
          </a:pPr>
          <a:r>
            <a:rPr lang="en-US" sz="900" b="1" kern="1200" dirty="0">
              <a:solidFill>
                <a:schemeClr val="accent5"/>
              </a:solidFill>
              <a:latin typeface="Cambria" panose="02040503050406030204" pitchFamily="18" charset="0"/>
            </a:rPr>
            <a:t>South Africa IGF, 28-29 Nov.</a:t>
          </a:r>
          <a:br>
            <a:rPr lang="en-US" sz="900" b="1" kern="1200" dirty="0">
              <a:solidFill>
                <a:schemeClr val="accent5"/>
              </a:solidFill>
              <a:latin typeface="Cambria" panose="02040503050406030204" pitchFamily="18" charset="0"/>
            </a:rPr>
          </a:br>
          <a:endParaRPr lang="en-US" sz="900" b="1" kern="1200" dirty="0">
            <a:solidFill>
              <a:schemeClr val="accent5"/>
            </a:solidFill>
            <a:latin typeface="Cambria" panose="02040503050406030204" pitchFamily="18" charset="0"/>
          </a:endParaRPr>
        </a:p>
        <a:p>
          <a:pPr marL="57150" lvl="1" indent="-57150" algn="l" defTabSz="400050">
            <a:lnSpc>
              <a:spcPct val="90000"/>
            </a:lnSpc>
            <a:spcBef>
              <a:spcPct val="0"/>
            </a:spcBef>
            <a:spcAft>
              <a:spcPct val="15000"/>
            </a:spcAft>
            <a:buChar char="••"/>
          </a:pPr>
          <a:r>
            <a:rPr lang="en-US" sz="900" b="1" kern="1200" dirty="0">
              <a:solidFill>
                <a:schemeClr val="accent5"/>
              </a:solidFill>
              <a:latin typeface="Cambria" panose="02040503050406030204" pitchFamily="18" charset="0"/>
            </a:rPr>
            <a:t>Paraguay IGF, 29-30 Nov.</a:t>
          </a:r>
        </a:p>
      </dsp:txBody>
      <dsp:txXfrm>
        <a:off x="7373611" y="351430"/>
        <a:ext cx="818254" cy="5684540"/>
      </dsp:txXfrm>
    </dsp:sp>
    <dsp:sp modelId="{8A39AFDB-FBE0-A546-B5EF-63DE083BF04B}">
      <dsp:nvSpPr>
        <dsp:cNvPr id="0" name=""/>
        <dsp:cNvSpPr/>
      </dsp:nvSpPr>
      <dsp:spPr>
        <a:xfrm>
          <a:off x="8242531" y="0"/>
          <a:ext cx="1023817" cy="270000"/>
        </a:xfrm>
        <a:prstGeom prst="chevron">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8006" tIns="16002" rIns="16002" bIns="16002" numCol="1" spcCol="1270" anchor="ctr" anchorCtr="0">
          <a:noAutofit/>
        </a:bodyPr>
        <a:lstStyle/>
        <a:p>
          <a:pPr lvl="0" algn="ctr" defTabSz="533400">
            <a:lnSpc>
              <a:spcPct val="90000"/>
            </a:lnSpc>
            <a:spcBef>
              <a:spcPct val="0"/>
            </a:spcBef>
            <a:spcAft>
              <a:spcPct val="35000"/>
            </a:spcAft>
          </a:pPr>
          <a:r>
            <a:rPr lang="en-US" sz="1200" b="1" kern="1200" dirty="0">
              <a:latin typeface="Cambria" panose="02040503050406030204" pitchFamily="18" charset="0"/>
            </a:rPr>
            <a:t>Dec</a:t>
          </a:r>
        </a:p>
      </dsp:txBody>
      <dsp:txXfrm>
        <a:off x="8377531" y="0"/>
        <a:ext cx="753817" cy="270000"/>
      </dsp:txXfrm>
    </dsp:sp>
    <dsp:sp modelId="{5D7B0738-A5E1-2D4C-9086-4803CF21E127}">
      <dsp:nvSpPr>
        <dsp:cNvPr id="0" name=""/>
        <dsp:cNvSpPr/>
      </dsp:nvSpPr>
      <dsp:spPr>
        <a:xfrm>
          <a:off x="8223782" y="323690"/>
          <a:ext cx="1033826" cy="56845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57150" lvl="1" indent="-57150" algn="l" defTabSz="488950">
            <a:lnSpc>
              <a:spcPct val="90000"/>
            </a:lnSpc>
            <a:spcBef>
              <a:spcPct val="0"/>
            </a:spcBef>
            <a:spcAft>
              <a:spcPct val="15000"/>
            </a:spcAft>
            <a:buChar char="••"/>
          </a:pPr>
          <a:r>
            <a:rPr lang="en-US" sz="1100" b="1" kern="1200" dirty="0">
              <a:solidFill>
                <a:srgbClr val="C00000"/>
              </a:solidFill>
              <a:latin typeface="Cambria" panose="02040503050406030204" pitchFamily="18" charset="0"/>
            </a:rPr>
            <a:t>North Africa IGF, 2-3 Dec., Egypt</a:t>
          </a:r>
          <a:br>
            <a:rPr lang="en-US" sz="1100" b="1" kern="1200" dirty="0">
              <a:solidFill>
                <a:srgbClr val="C00000"/>
              </a:solidFill>
              <a:latin typeface="Cambria" panose="02040503050406030204" pitchFamily="18" charset="0"/>
            </a:rPr>
          </a:br>
          <a:endParaRPr lang="en-US" sz="1100" b="1" kern="1200" dirty="0">
            <a:solidFill>
              <a:srgbClr val="C00000"/>
            </a:solidFill>
            <a:latin typeface="Cambria" panose="02040503050406030204" pitchFamily="18" charset="0"/>
          </a:endParaRPr>
        </a:p>
        <a:p>
          <a:pPr marL="57150" lvl="1" indent="-57150" algn="l" defTabSz="488950">
            <a:lnSpc>
              <a:spcPct val="90000"/>
            </a:lnSpc>
            <a:spcBef>
              <a:spcPct val="0"/>
            </a:spcBef>
            <a:spcAft>
              <a:spcPct val="15000"/>
            </a:spcAft>
            <a:buChar char="••"/>
          </a:pPr>
          <a:r>
            <a:rPr lang="en-US" sz="1100" b="1" kern="1200" dirty="0">
              <a:solidFill>
                <a:srgbClr val="359768"/>
              </a:solidFill>
              <a:latin typeface="Cambria" panose="02040503050406030204" pitchFamily="18" charset="0"/>
            </a:rPr>
            <a:t>Youth Africa IGF, 4-6 Dec., Egypt</a:t>
          </a:r>
        </a:p>
        <a:p>
          <a:pPr marL="57150" lvl="1" indent="-57150" algn="l" defTabSz="488950">
            <a:lnSpc>
              <a:spcPct val="90000"/>
            </a:lnSpc>
            <a:spcBef>
              <a:spcPct val="0"/>
            </a:spcBef>
            <a:spcAft>
              <a:spcPct val="15000"/>
            </a:spcAft>
            <a:buChar char="••"/>
          </a:pPr>
          <a:endParaRPr lang="en-US" sz="1100" b="1" kern="1200" dirty="0">
            <a:solidFill>
              <a:srgbClr val="C00000"/>
            </a:solidFill>
            <a:latin typeface="Cambria" panose="02040503050406030204" pitchFamily="18" charset="0"/>
          </a:endParaRPr>
        </a:p>
        <a:p>
          <a:pPr marL="57150" lvl="1" indent="-57150" algn="l" defTabSz="488950">
            <a:lnSpc>
              <a:spcPct val="90000"/>
            </a:lnSpc>
            <a:spcBef>
              <a:spcPct val="0"/>
            </a:spcBef>
            <a:spcAft>
              <a:spcPct val="15000"/>
            </a:spcAft>
            <a:buChar char="••"/>
          </a:pPr>
          <a:r>
            <a:rPr lang="en-US" sz="1100" b="1" kern="1200" dirty="0">
              <a:solidFill>
                <a:srgbClr val="C00000"/>
              </a:solidFill>
              <a:latin typeface="Cambria" panose="02040503050406030204" pitchFamily="18" charset="0"/>
            </a:rPr>
            <a:t>African IGF, </a:t>
          </a:r>
          <a:br>
            <a:rPr lang="en-US" sz="1100" b="1" kern="1200" dirty="0">
              <a:solidFill>
                <a:srgbClr val="C00000"/>
              </a:solidFill>
              <a:latin typeface="Cambria" panose="02040503050406030204" pitchFamily="18" charset="0"/>
            </a:rPr>
          </a:br>
          <a:r>
            <a:rPr lang="en-US" sz="1100" b="1" kern="1200" dirty="0">
              <a:solidFill>
                <a:srgbClr val="C00000"/>
              </a:solidFill>
              <a:latin typeface="Cambria" panose="02040503050406030204" pitchFamily="18" charset="0"/>
            </a:rPr>
            <a:t>4-6 Dec., Egypt</a:t>
          </a:r>
          <a:br>
            <a:rPr lang="en-US" sz="1100" b="1" kern="1200" dirty="0">
              <a:solidFill>
                <a:srgbClr val="C00000"/>
              </a:solidFill>
              <a:latin typeface="Cambria" panose="02040503050406030204" pitchFamily="18" charset="0"/>
            </a:rPr>
          </a:br>
          <a:endParaRPr lang="en-US" sz="1100" b="1" kern="1200" dirty="0">
            <a:solidFill>
              <a:srgbClr val="C00000"/>
            </a:solidFill>
            <a:latin typeface="Cambria" panose="02040503050406030204" pitchFamily="18" charset="0"/>
          </a:endParaRPr>
        </a:p>
        <a:p>
          <a:pPr marL="57150" lvl="1" indent="-57150" algn="l" defTabSz="488950">
            <a:lnSpc>
              <a:spcPct val="90000"/>
            </a:lnSpc>
            <a:spcBef>
              <a:spcPct val="0"/>
            </a:spcBef>
            <a:spcAft>
              <a:spcPct val="15000"/>
            </a:spcAft>
            <a:buChar char="••"/>
          </a:pPr>
          <a:r>
            <a:rPr lang="en-US" sz="1100" b="1" kern="1200" dirty="0">
              <a:solidFill>
                <a:schemeClr val="accent5"/>
              </a:solidFill>
              <a:latin typeface="Cambria" panose="02040503050406030204" pitchFamily="18" charset="0"/>
            </a:rPr>
            <a:t>Zimbabwe IGF, </a:t>
          </a:r>
          <a:br>
            <a:rPr lang="en-US" sz="1100" b="1" kern="1200" dirty="0">
              <a:solidFill>
                <a:schemeClr val="accent5"/>
              </a:solidFill>
              <a:latin typeface="Cambria" panose="02040503050406030204" pitchFamily="18" charset="0"/>
            </a:rPr>
          </a:br>
          <a:r>
            <a:rPr lang="en-US" sz="1100" b="1" kern="1200" dirty="0">
              <a:solidFill>
                <a:schemeClr val="accent5"/>
              </a:solidFill>
              <a:latin typeface="Cambria" panose="02040503050406030204" pitchFamily="18" charset="0"/>
            </a:rPr>
            <a:t>11 Dec.</a:t>
          </a:r>
          <a:br>
            <a:rPr lang="en-US" sz="1100" b="1" kern="1200" dirty="0">
              <a:solidFill>
                <a:schemeClr val="accent5"/>
              </a:solidFill>
              <a:latin typeface="Cambria" panose="02040503050406030204" pitchFamily="18" charset="0"/>
            </a:rPr>
          </a:br>
          <a:endParaRPr lang="en-US" sz="1100" b="1" kern="1200" dirty="0">
            <a:solidFill>
              <a:schemeClr val="accent5"/>
            </a:solidFill>
            <a:latin typeface="Cambria" panose="02040503050406030204" pitchFamily="18" charset="0"/>
          </a:endParaRPr>
        </a:p>
        <a:p>
          <a:pPr marL="57150" lvl="1" indent="-57150" algn="l" defTabSz="488950">
            <a:lnSpc>
              <a:spcPct val="90000"/>
            </a:lnSpc>
            <a:spcBef>
              <a:spcPct val="0"/>
            </a:spcBef>
            <a:spcAft>
              <a:spcPct val="15000"/>
            </a:spcAft>
            <a:buChar char="••"/>
          </a:pPr>
          <a:r>
            <a:rPr lang="en-US" sz="1100" b="1" kern="1200" dirty="0">
              <a:solidFill>
                <a:schemeClr val="accent5"/>
              </a:solidFill>
              <a:latin typeface="Cambria" panose="02040503050406030204" pitchFamily="18" charset="0"/>
            </a:rPr>
            <a:t>Bosnia and Herzegovina IGF, 12 Dec.</a:t>
          </a:r>
          <a:br>
            <a:rPr lang="en-US" sz="1100" b="1" kern="1200" dirty="0">
              <a:solidFill>
                <a:schemeClr val="accent5"/>
              </a:solidFill>
              <a:latin typeface="Cambria" panose="02040503050406030204" pitchFamily="18" charset="0"/>
            </a:rPr>
          </a:br>
          <a:endParaRPr lang="en-US" sz="1100" b="1" kern="1200" dirty="0">
            <a:solidFill>
              <a:srgbClr val="C00000"/>
            </a:solidFill>
            <a:latin typeface="Cambria" panose="02040503050406030204" pitchFamily="18" charset="0"/>
          </a:endParaRPr>
        </a:p>
        <a:p>
          <a:pPr marL="57150" lvl="1" indent="-57150" algn="l" defTabSz="488950">
            <a:lnSpc>
              <a:spcPct val="90000"/>
            </a:lnSpc>
            <a:spcBef>
              <a:spcPct val="0"/>
            </a:spcBef>
            <a:spcAft>
              <a:spcPct val="15000"/>
            </a:spcAft>
            <a:buChar char="••"/>
          </a:pPr>
          <a:r>
            <a:rPr lang="en-US" sz="1100" b="1" kern="1200" dirty="0">
              <a:solidFill>
                <a:schemeClr val="accent5"/>
              </a:solidFill>
              <a:latin typeface="Cambria" panose="02040503050406030204" pitchFamily="18" charset="0"/>
            </a:rPr>
            <a:t>DR Congo IGF, 12-13 Dec. </a:t>
          </a:r>
          <a:br>
            <a:rPr lang="en-US" sz="1100" b="1" kern="1200" dirty="0">
              <a:solidFill>
                <a:schemeClr val="accent5"/>
              </a:solidFill>
              <a:latin typeface="Cambria" panose="02040503050406030204" pitchFamily="18" charset="0"/>
            </a:rPr>
          </a:br>
          <a:endParaRPr lang="en-US" sz="1100" b="1" kern="1200" dirty="0">
            <a:solidFill>
              <a:srgbClr val="C00000"/>
            </a:solidFill>
            <a:latin typeface="Cambria" panose="02040503050406030204" pitchFamily="18" charset="0"/>
          </a:endParaRPr>
        </a:p>
        <a:p>
          <a:pPr marL="57150" lvl="1" indent="-57150" algn="l" defTabSz="488950">
            <a:lnSpc>
              <a:spcPct val="90000"/>
            </a:lnSpc>
            <a:spcBef>
              <a:spcPct val="0"/>
            </a:spcBef>
            <a:spcAft>
              <a:spcPct val="15000"/>
            </a:spcAft>
            <a:buChar char="••"/>
          </a:pPr>
          <a:r>
            <a:rPr lang="en-US" sz="1100" b="1" kern="1200" dirty="0">
              <a:solidFill>
                <a:schemeClr val="accent5"/>
              </a:solidFill>
              <a:latin typeface="Cambria" panose="02040503050406030204" pitchFamily="18" charset="0"/>
            </a:rPr>
            <a:t>Uganda IGF, 14 Dec.</a:t>
          </a:r>
          <a:endParaRPr lang="en-US" sz="1100" b="1" kern="1200" dirty="0">
            <a:solidFill>
              <a:srgbClr val="C00000"/>
            </a:solidFill>
            <a:latin typeface="Cambria" panose="02040503050406030204" pitchFamily="18" charset="0"/>
          </a:endParaRPr>
        </a:p>
      </dsp:txBody>
      <dsp:txXfrm>
        <a:off x="8223782" y="323690"/>
        <a:ext cx="1033826" cy="5684540"/>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0.00108</cdr:x>
      <cdr:y>0.93067</cdr:y>
    </cdr:from>
    <cdr:to>
      <cdr:x>1</cdr:x>
      <cdr:y>1</cdr:y>
    </cdr:to>
    <cdr:sp macro="" textlink="">
      <cdr:nvSpPr>
        <cdr:cNvPr id="2" name="TextBox 1"/>
        <cdr:cNvSpPr txBox="1"/>
      </cdr:nvSpPr>
      <cdr:spPr>
        <a:xfrm xmlns:a="http://schemas.openxmlformats.org/drawingml/2006/main">
          <a:off x="137968" y="5347856"/>
          <a:ext cx="8007927" cy="39254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cdr:x>
      <cdr:y>0.91846</cdr:y>
    </cdr:from>
    <cdr:to>
      <cdr:x>1</cdr:x>
      <cdr:y>1</cdr:y>
    </cdr:to>
    <cdr:sp macro="" textlink="">
      <cdr:nvSpPr>
        <cdr:cNvPr id="3" name="TextBox 10"/>
        <cdr:cNvSpPr txBox="1"/>
      </cdr:nvSpPr>
      <cdr:spPr>
        <a:xfrm xmlns:a="http://schemas.openxmlformats.org/drawingml/2006/main">
          <a:off x="-628650" y="5200226"/>
          <a:ext cx="8016586" cy="461665"/>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US" sz="1200" i="1" dirty="0">
              <a:latin typeface="Camrbia"/>
            </a:rPr>
            <a:t>The IGF Secretariat conducts the retroactive recognition, which reflect the total number of the NRIs historically. These numbers are the existing records during the IGF relevant annual meetings.</a:t>
          </a:r>
        </a:p>
      </cdr:txBody>
    </cdr:sp>
  </cdr:relSizeAnchor>
</c:userShapes>
</file>

<file path=ppt/drawings/drawing2.xml><?xml version="1.0" encoding="utf-8"?>
<c:userShapes xmlns:c="http://schemas.openxmlformats.org/drawingml/2006/chart">
  <cdr:relSizeAnchor xmlns:cdr="http://schemas.openxmlformats.org/drawingml/2006/chartDrawing">
    <cdr:from>
      <cdr:x>0.01988</cdr:x>
      <cdr:y>0.87767</cdr:y>
    </cdr:from>
    <cdr:to>
      <cdr:x>0.98464</cdr:x>
      <cdr:y>0.98004</cdr:y>
    </cdr:to>
    <cdr:sp macro="" textlink="">
      <cdr:nvSpPr>
        <cdr:cNvPr id="2" name="TextBox 1"/>
        <cdr:cNvSpPr txBox="1"/>
      </cdr:nvSpPr>
      <cdr:spPr>
        <a:xfrm xmlns:a="http://schemas.openxmlformats.org/drawingml/2006/main">
          <a:off x="169042" y="4786577"/>
          <a:ext cx="8202072" cy="55830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l"/>
          <a:r>
            <a:rPr lang="en-US" sz="1400" b="1" i="1" dirty="0">
              <a:latin typeface="Cambria" panose="02040503050406030204" pitchFamily="18" charset="0"/>
            </a:rPr>
            <a:t>‘In-formation’ NRIs </a:t>
          </a:r>
          <a:r>
            <a:rPr lang="en-US" sz="1400" b="1" dirty="0">
              <a:latin typeface="Cambria" panose="02040503050406030204" pitchFamily="18" charset="0"/>
            </a:rPr>
            <a:t>are in a stage of their internal organization, and are actively engaging with the IGF Secretariat.</a:t>
          </a:r>
          <a:r>
            <a:rPr lang="en-US" b="1" dirty="0">
              <a:latin typeface="Cambria" panose="02040503050406030204" pitchFamily="18" charset="0"/>
            </a:rPr>
            <a:t> </a:t>
          </a:r>
          <a:endParaRPr lang="en-GB" sz="1100" dirty="0"/>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5164158-0CE9-4349-B3F5-2F2E57F0D0CB}" type="datetimeFigureOut">
              <a:rPr lang="en-US" smtClean="0">
                <a:solidFill>
                  <a:prstClr val="black">
                    <a:tint val="75000"/>
                  </a:prstClr>
                </a:solidFill>
              </a:rPr>
              <a:pPr/>
              <a:t>19/03/2018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5B259CC6-7B72-4137-928D-D85C24DCBB6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508684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5164158-0CE9-4349-B3F5-2F2E57F0D0CB}" type="datetimeFigureOut">
              <a:rPr lang="en-US" smtClean="0">
                <a:solidFill>
                  <a:prstClr val="black">
                    <a:tint val="75000"/>
                  </a:prstClr>
                </a:solidFill>
              </a:rPr>
              <a:pPr/>
              <a:t>19/03/2018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5B259CC6-7B72-4137-928D-D85C24DCBB6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2217005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5164158-0CE9-4349-B3F5-2F2E57F0D0CB}" type="datetimeFigureOut">
              <a:rPr lang="en-US" smtClean="0">
                <a:solidFill>
                  <a:prstClr val="black">
                    <a:tint val="75000"/>
                  </a:prstClr>
                </a:solidFill>
              </a:rPr>
              <a:pPr/>
              <a:t>19/03/2018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5B259CC6-7B72-4137-928D-D85C24DCBB6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508787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5164158-0CE9-4349-B3F5-2F2E57F0D0CB}" type="datetimeFigureOut">
              <a:rPr lang="en-US" smtClean="0">
                <a:solidFill>
                  <a:prstClr val="black">
                    <a:tint val="75000"/>
                  </a:prstClr>
                </a:solidFill>
              </a:rPr>
              <a:pPr/>
              <a:t>19/03/2018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5B259CC6-7B72-4137-928D-D85C24DCBB6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3761299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5164158-0CE9-4349-B3F5-2F2E57F0D0CB}" type="datetimeFigureOut">
              <a:rPr lang="en-US" smtClean="0">
                <a:solidFill>
                  <a:prstClr val="black">
                    <a:tint val="75000"/>
                  </a:prstClr>
                </a:solidFill>
              </a:rPr>
              <a:pPr/>
              <a:t>19/03/2018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5B259CC6-7B72-4137-928D-D85C24DCBB6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7478821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5164158-0CE9-4349-B3F5-2F2E57F0D0CB}" type="datetimeFigureOut">
              <a:rPr lang="en-US" smtClean="0">
                <a:solidFill>
                  <a:prstClr val="black">
                    <a:tint val="75000"/>
                  </a:prstClr>
                </a:solidFill>
              </a:rPr>
              <a:pPr/>
              <a:t>19/03/2018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5B259CC6-7B72-4137-928D-D85C24DCBB6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9320023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5164158-0CE9-4349-B3F5-2F2E57F0D0CB}" type="datetimeFigureOut">
              <a:rPr lang="en-US" smtClean="0">
                <a:solidFill>
                  <a:prstClr val="black">
                    <a:tint val="75000"/>
                  </a:prstClr>
                </a:solidFill>
              </a:rPr>
              <a:pPr/>
              <a:t>19/03/2018</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5B259CC6-7B72-4137-928D-D85C24DCBB6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9392849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5164158-0CE9-4349-B3F5-2F2E57F0D0CB}" type="datetimeFigureOut">
              <a:rPr lang="en-US" smtClean="0">
                <a:solidFill>
                  <a:prstClr val="black">
                    <a:tint val="75000"/>
                  </a:prstClr>
                </a:solidFill>
              </a:rPr>
              <a:pPr/>
              <a:t>19/03/2018</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5B259CC6-7B72-4137-928D-D85C24DCBB6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1920499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164158-0CE9-4349-B3F5-2F2E57F0D0CB}" type="datetimeFigureOut">
              <a:rPr lang="en-US" smtClean="0">
                <a:solidFill>
                  <a:prstClr val="black">
                    <a:tint val="75000"/>
                  </a:prstClr>
                </a:solidFill>
              </a:rPr>
              <a:pPr/>
              <a:t>19/03/2018</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5B259CC6-7B72-4137-928D-D85C24DCBB6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9178263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C5164158-0CE9-4349-B3F5-2F2E57F0D0CB}" type="datetimeFigureOut">
              <a:rPr lang="en-US" smtClean="0">
                <a:solidFill>
                  <a:prstClr val="black">
                    <a:tint val="75000"/>
                  </a:prstClr>
                </a:solidFill>
              </a:rPr>
              <a:pPr/>
              <a:t>19/03/2018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5B259CC6-7B72-4137-928D-D85C24DCBB6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317612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C5164158-0CE9-4349-B3F5-2F2E57F0D0CB}" type="datetimeFigureOut">
              <a:rPr lang="en-US" smtClean="0">
                <a:solidFill>
                  <a:prstClr val="black">
                    <a:tint val="75000"/>
                  </a:prstClr>
                </a:solidFill>
              </a:rPr>
              <a:pPr/>
              <a:t>19/03/2018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5B259CC6-7B72-4137-928D-D85C24DCBB66}"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28654567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C5164158-0CE9-4349-B3F5-2F2E57F0D0CB}" type="datetimeFigureOut">
              <a:rPr lang="en-US" smtClean="0">
                <a:solidFill>
                  <a:prstClr val="black">
                    <a:tint val="75000"/>
                  </a:prstClr>
                </a:solidFill>
              </a:rPr>
              <a:pPr/>
              <a:t>19/03/2018</a:t>
            </a:fld>
            <a:endParaRPr lang="en-US" dirty="0">
              <a:solidFill>
                <a:prstClr val="black">
                  <a:tint val="75000"/>
                </a:prstClr>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B259CC6-7B72-4137-928D-D85C24DCBB66}" type="slidenum">
              <a:rPr lang="en-US" smtClean="0">
                <a:solidFill>
                  <a:prstClr val="black">
                    <a:tint val="75000"/>
                  </a:prstClr>
                </a:solidFill>
              </a:rPr>
              <a:pPr/>
              <a:t>‹#›</a:t>
            </a:fld>
            <a:endParaRPr lang="en-US" dirty="0">
              <a:solidFill>
                <a:prstClr val="black">
                  <a:tint val="75000"/>
                </a:prstClr>
              </a:solidFill>
            </a:endParaRPr>
          </a:p>
        </p:txBody>
      </p:sp>
      <p:sp>
        <p:nvSpPr>
          <p:cNvPr id="7" name="Rectangle 6"/>
          <p:cNvSpPr/>
          <p:nvPr userDrawn="1"/>
        </p:nvSpPr>
        <p:spPr>
          <a:xfrm flipH="1" flipV="1">
            <a:off x="0" y="0"/>
            <a:ext cx="9144000" cy="6858000"/>
          </a:xfrm>
          <a:prstGeom prst="rect">
            <a:avLst/>
          </a:prstGeom>
          <a:gradFill>
            <a:gsLst>
              <a:gs pos="57054">
                <a:srgbClr val="EEEEEE"/>
              </a:gs>
              <a:gs pos="0">
                <a:schemeClr val="bg1"/>
              </a:gs>
              <a:gs pos="74000">
                <a:schemeClr val="bg1">
                  <a:lumMod val="95000"/>
                </a:schemeClr>
              </a:gs>
              <a:gs pos="100000">
                <a:schemeClr val="bg1">
                  <a:lumMod val="95000"/>
                </a:scheme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sz="1350" dirty="0">
              <a:solidFill>
                <a:prstClr val="white"/>
              </a:solidFill>
            </a:endParaRPr>
          </a:p>
        </p:txBody>
      </p:sp>
    </p:spTree>
    <p:extLst>
      <p:ext uri="{BB962C8B-B14F-4D97-AF65-F5344CB8AC3E}">
        <p14:creationId xmlns:p14="http://schemas.microsoft.com/office/powerpoint/2010/main" val="377749192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hyperlink" Target="mailto:igfregionals@intgovforum.org" TargetMode="External"/><Relationship Id="rId2" Type="http://schemas.openxmlformats.org/officeDocument/2006/relationships/hyperlink" Target="mailto:igf@un.org"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98830" y="1625600"/>
            <a:ext cx="7053978" cy="2235200"/>
          </a:xfrm>
        </p:spPr>
        <p:txBody>
          <a:bodyPr>
            <a:normAutofit fontScale="90000"/>
          </a:bodyPr>
          <a:lstStyle/>
          <a:p>
            <a:r>
              <a:rPr lang="en-US" sz="4400" b="1" dirty="0" smtClean="0">
                <a:solidFill>
                  <a:srgbClr val="0070C0"/>
                </a:solidFill>
                <a:latin typeface="Cambria" panose="02040503050406030204" pitchFamily="18" charset="0"/>
              </a:rPr>
              <a:t/>
            </a:r>
            <a:br>
              <a:rPr lang="en-US" sz="4400" b="1" dirty="0" smtClean="0">
                <a:solidFill>
                  <a:srgbClr val="0070C0"/>
                </a:solidFill>
                <a:latin typeface="Cambria" panose="02040503050406030204" pitchFamily="18" charset="0"/>
              </a:rPr>
            </a:br>
            <a:r>
              <a:rPr lang="en-US" sz="4400" b="1" dirty="0">
                <a:solidFill>
                  <a:srgbClr val="0070C0"/>
                </a:solidFill>
                <a:latin typeface="Cambria" panose="02040503050406030204" pitchFamily="18" charset="0"/>
              </a:rPr>
              <a:t/>
            </a:r>
            <a:br>
              <a:rPr lang="en-US" sz="4400" b="1" dirty="0">
                <a:solidFill>
                  <a:srgbClr val="0070C0"/>
                </a:solidFill>
                <a:latin typeface="Cambria" panose="02040503050406030204" pitchFamily="18" charset="0"/>
              </a:rPr>
            </a:br>
            <a:r>
              <a:rPr lang="en-US" sz="4400" b="1" dirty="0" smtClean="0">
                <a:solidFill>
                  <a:srgbClr val="0070C0"/>
                </a:solidFill>
                <a:latin typeface="Cambria" panose="02040503050406030204" pitchFamily="18" charset="0"/>
              </a:rPr>
              <a:t/>
            </a:r>
            <a:br>
              <a:rPr lang="en-US" sz="4400" b="1" dirty="0" smtClean="0">
                <a:solidFill>
                  <a:srgbClr val="0070C0"/>
                </a:solidFill>
                <a:latin typeface="Cambria" panose="02040503050406030204" pitchFamily="18" charset="0"/>
              </a:rPr>
            </a:br>
            <a:r>
              <a:rPr lang="en-US" sz="4400" b="1" dirty="0" smtClean="0">
                <a:solidFill>
                  <a:srgbClr val="0070C0"/>
                </a:solidFill>
                <a:latin typeface="Cambria" panose="02040503050406030204" pitchFamily="18" charset="0"/>
              </a:rPr>
              <a:t/>
            </a:r>
            <a:br>
              <a:rPr lang="en-US" sz="4400" b="1" dirty="0" smtClean="0">
                <a:solidFill>
                  <a:srgbClr val="0070C0"/>
                </a:solidFill>
                <a:latin typeface="Cambria" panose="02040503050406030204" pitchFamily="18" charset="0"/>
              </a:rPr>
            </a:br>
            <a:r>
              <a:rPr lang="en-US" sz="4400" b="1" dirty="0">
                <a:solidFill>
                  <a:srgbClr val="0070C0"/>
                </a:solidFill>
                <a:latin typeface="Cambria" panose="02040503050406030204" pitchFamily="18" charset="0"/>
              </a:rPr>
              <a:t/>
            </a:r>
            <a:br>
              <a:rPr lang="en-US" sz="4400" b="1" dirty="0">
                <a:solidFill>
                  <a:srgbClr val="0070C0"/>
                </a:solidFill>
                <a:latin typeface="Cambria" panose="02040503050406030204" pitchFamily="18" charset="0"/>
              </a:rPr>
            </a:br>
            <a:r>
              <a:rPr lang="en-US" sz="4400" b="1" dirty="0" smtClean="0">
                <a:solidFill>
                  <a:srgbClr val="0070C0"/>
                </a:solidFill>
                <a:latin typeface="Cambria" panose="02040503050406030204" pitchFamily="18" charset="0"/>
              </a:rPr>
              <a:t/>
            </a:r>
            <a:br>
              <a:rPr lang="en-US" sz="4400" b="1" dirty="0" smtClean="0">
                <a:solidFill>
                  <a:srgbClr val="0070C0"/>
                </a:solidFill>
                <a:latin typeface="Cambria" panose="02040503050406030204" pitchFamily="18" charset="0"/>
              </a:rPr>
            </a:br>
            <a:r>
              <a:rPr lang="en-US" sz="4400" b="1" dirty="0" smtClean="0">
                <a:solidFill>
                  <a:srgbClr val="0070C0"/>
                </a:solidFill>
                <a:latin typeface="Cambria" panose="02040503050406030204" pitchFamily="18" charset="0"/>
              </a:rPr>
              <a:t/>
            </a:r>
            <a:br>
              <a:rPr lang="en-US" sz="4400" b="1" dirty="0" smtClean="0">
                <a:solidFill>
                  <a:srgbClr val="0070C0"/>
                </a:solidFill>
                <a:latin typeface="Cambria" panose="02040503050406030204" pitchFamily="18" charset="0"/>
              </a:rPr>
            </a:br>
            <a:r>
              <a:rPr lang="en-US" sz="4400" b="1" dirty="0">
                <a:solidFill>
                  <a:srgbClr val="0070C0"/>
                </a:solidFill>
                <a:latin typeface="Cambria" panose="02040503050406030204" pitchFamily="18" charset="0"/>
              </a:rPr>
              <a:t/>
            </a:r>
            <a:br>
              <a:rPr lang="en-US" sz="4400" b="1" dirty="0">
                <a:solidFill>
                  <a:srgbClr val="0070C0"/>
                </a:solidFill>
                <a:latin typeface="Cambria" panose="02040503050406030204" pitchFamily="18" charset="0"/>
              </a:rPr>
            </a:br>
            <a:r>
              <a:rPr lang="en-US" sz="4400" b="1" dirty="0" smtClean="0">
                <a:solidFill>
                  <a:srgbClr val="0070C0"/>
                </a:solidFill>
                <a:latin typeface="Cambria" panose="02040503050406030204" pitchFamily="18" charset="0"/>
              </a:rPr>
              <a:t>IGF 2018</a:t>
            </a:r>
            <a:br>
              <a:rPr lang="en-US" sz="4400" b="1" dirty="0" smtClean="0">
                <a:solidFill>
                  <a:srgbClr val="0070C0"/>
                </a:solidFill>
                <a:latin typeface="Cambria" panose="02040503050406030204" pitchFamily="18" charset="0"/>
              </a:rPr>
            </a:br>
            <a:r>
              <a:rPr lang="en-US" sz="4400" b="1" dirty="0" smtClean="0">
                <a:solidFill>
                  <a:srgbClr val="0070C0"/>
                </a:solidFill>
                <a:latin typeface="Cambria" panose="02040503050406030204" pitchFamily="18" charset="0"/>
              </a:rPr>
              <a:t>First IGF Open Consultations and MAG Meeting</a:t>
            </a:r>
            <a:endParaRPr lang="en-US" sz="4400" b="1" dirty="0">
              <a:solidFill>
                <a:srgbClr val="0070C0"/>
              </a:solidFill>
              <a:latin typeface="Cambria" panose="02040503050406030204" pitchFamily="18" charset="0"/>
            </a:endParaRPr>
          </a:p>
        </p:txBody>
      </p:sp>
      <p:sp>
        <p:nvSpPr>
          <p:cNvPr id="3" name="Subtitle 2"/>
          <p:cNvSpPr>
            <a:spLocks noGrp="1"/>
          </p:cNvSpPr>
          <p:nvPr>
            <p:ph type="subTitle" idx="1"/>
          </p:nvPr>
        </p:nvSpPr>
        <p:spPr>
          <a:xfrm>
            <a:off x="-92363" y="2822713"/>
            <a:ext cx="9236364" cy="4035287"/>
          </a:xfrm>
        </p:spPr>
        <p:txBody>
          <a:bodyPr>
            <a:noAutofit/>
          </a:bodyPr>
          <a:lstStyle/>
          <a:p>
            <a:pPr algn="ctr"/>
            <a:endParaRPr lang="en-US" sz="2400" b="1" i="1" dirty="0">
              <a:latin typeface="Cambria" panose="02040503050406030204" pitchFamily="18" charset="0"/>
            </a:endParaRPr>
          </a:p>
          <a:p>
            <a:pPr algn="ctr"/>
            <a:endParaRPr lang="en-US" sz="2400" b="1" dirty="0">
              <a:latin typeface="Cambria" panose="02040503050406030204" pitchFamily="18" charset="0"/>
            </a:endParaRPr>
          </a:p>
          <a:p>
            <a:pPr algn="ctr"/>
            <a:endParaRPr lang="en-US" sz="2400" b="1" i="1" dirty="0">
              <a:latin typeface="Cambria" panose="02040503050406030204" pitchFamily="18" charset="0"/>
            </a:endParaRPr>
          </a:p>
          <a:p>
            <a:pPr algn="ctr"/>
            <a:r>
              <a:rPr lang="en-US" sz="2400" b="1" i="1" dirty="0" smtClean="0">
                <a:latin typeface="Cambria" panose="02040503050406030204" pitchFamily="18" charset="0"/>
              </a:rPr>
              <a:t>- Update to the MAG Orientation Session on the NRIs -</a:t>
            </a:r>
            <a:endParaRPr lang="en-US" sz="2400" b="1" i="1" dirty="0" smtClean="0">
              <a:latin typeface="Cambria" panose="02040503050406030204" pitchFamily="18" charset="0"/>
            </a:endParaRPr>
          </a:p>
          <a:p>
            <a:pPr algn="ctr"/>
            <a:endParaRPr lang="fr-CH" sz="2400" b="1" i="1" dirty="0">
              <a:latin typeface="Cambria" panose="02040503050406030204" pitchFamily="18" charset="0"/>
            </a:endParaRPr>
          </a:p>
          <a:p>
            <a:pPr algn="r"/>
            <a:endParaRPr lang="en-US" sz="2400" b="1" i="1" dirty="0" smtClean="0">
              <a:latin typeface="Cambria" panose="02040503050406030204" pitchFamily="18" charset="0"/>
            </a:endParaRPr>
          </a:p>
          <a:p>
            <a:pPr algn="r"/>
            <a:endParaRPr lang="fr-CH" sz="1600" i="1" dirty="0" smtClean="0">
              <a:latin typeface="Cambria" panose="02040503050406030204" pitchFamily="18" charset="0"/>
            </a:endParaRPr>
          </a:p>
          <a:p>
            <a:pPr algn="l"/>
            <a:endParaRPr lang="en-US" sz="2400" i="1" dirty="0" smtClean="0">
              <a:latin typeface="Cambria" panose="02040503050406030204" pitchFamily="18" charset="0"/>
            </a:endParaRPr>
          </a:p>
          <a:p>
            <a:pPr algn="l"/>
            <a:r>
              <a:rPr lang="en-US" sz="2400" i="1" dirty="0" smtClean="0">
                <a:latin typeface="Cambria" panose="02040503050406030204" pitchFamily="18" charset="0"/>
              </a:rPr>
              <a:t> </a:t>
            </a:r>
            <a:r>
              <a:rPr lang="en-US" sz="1600" i="1" dirty="0">
                <a:latin typeface="Cambria" panose="02040503050406030204" pitchFamily="18" charset="0"/>
              </a:rPr>
              <a:t>19-22 March </a:t>
            </a:r>
            <a:r>
              <a:rPr lang="en-US" sz="1600" i="1" dirty="0" smtClean="0">
                <a:latin typeface="Cambria" panose="02040503050406030204" pitchFamily="18" charset="0"/>
              </a:rPr>
              <a:t>2018                                                                                                                                          </a:t>
            </a:r>
            <a:r>
              <a:rPr lang="fr-CH" sz="1600" i="1" dirty="0" smtClean="0">
                <a:latin typeface="Cambria" panose="02040503050406030204" pitchFamily="18" charset="0"/>
              </a:rPr>
              <a:t>IGF </a:t>
            </a:r>
            <a:r>
              <a:rPr lang="fr-CH" sz="1600" i="1" dirty="0" err="1">
                <a:latin typeface="Cambria" panose="02040503050406030204" pitchFamily="18" charset="0"/>
              </a:rPr>
              <a:t>Secretariat</a:t>
            </a:r>
            <a:r>
              <a:rPr lang="en-US" sz="1600" i="1" dirty="0">
                <a:latin typeface="Cambria" panose="02040503050406030204" pitchFamily="18" charset="0"/>
              </a:rPr>
              <a:t/>
            </a:r>
            <a:br>
              <a:rPr lang="en-US" sz="1600" i="1" dirty="0">
                <a:latin typeface="Cambria" panose="02040503050406030204" pitchFamily="18" charset="0"/>
              </a:rPr>
            </a:br>
            <a:r>
              <a:rPr lang="en-US" sz="1600" i="1" dirty="0">
                <a:latin typeface="Cambria" panose="02040503050406030204" pitchFamily="18" charset="0"/>
              </a:rPr>
              <a:t>Geneva, </a:t>
            </a:r>
            <a:r>
              <a:rPr lang="en-US" sz="1600" i="1" dirty="0" smtClean="0">
                <a:latin typeface="Cambria" panose="02040503050406030204" pitchFamily="18" charset="0"/>
              </a:rPr>
              <a:t>Switzerland                                                                                                                 </a:t>
            </a:r>
            <a:endParaRPr lang="en-US" sz="1600" i="1" dirty="0">
              <a:latin typeface="Cambria" panose="02040503050406030204" pitchFamily="18" charset="0"/>
            </a:endParaRPr>
          </a:p>
          <a:p>
            <a:pPr algn="l"/>
            <a:r>
              <a:rPr lang="fr-CH" sz="1600" i="1" dirty="0" smtClean="0">
                <a:latin typeface="Cambria" panose="02040503050406030204" pitchFamily="18" charset="0"/>
              </a:rPr>
              <a:t/>
            </a:r>
            <a:br>
              <a:rPr lang="fr-CH" sz="1600" i="1" dirty="0" smtClean="0">
                <a:latin typeface="Cambria" panose="02040503050406030204" pitchFamily="18" charset="0"/>
              </a:rPr>
            </a:br>
            <a:endParaRPr lang="en-US" sz="1600" b="1" i="1" dirty="0">
              <a:solidFill>
                <a:schemeClr val="tx1">
                  <a:lumMod val="50000"/>
                  <a:lumOff val="50000"/>
                </a:schemeClr>
              </a:solidFill>
              <a:latin typeface="Cambria" panose="02040503050406030204" pitchFamily="18" charset="0"/>
            </a:endParaRPr>
          </a:p>
          <a:p>
            <a:r>
              <a:rPr lang="en-US" sz="2400" b="1" dirty="0"/>
              <a:t>                                                </a:t>
            </a:r>
          </a:p>
          <a:p>
            <a:pPr algn="r"/>
            <a:endParaRPr lang="en-US" sz="2400" b="1" dirty="0"/>
          </a:p>
          <a:p>
            <a:pPr algn="r"/>
            <a:r>
              <a:rPr lang="en-US" sz="1400" b="1" dirty="0"/>
              <a:t> </a:t>
            </a:r>
            <a:endParaRPr lang="en-US" sz="1400" b="1" i="1" dirty="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20023" y="340484"/>
            <a:ext cx="4411592" cy="12851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268492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084983"/>
          </a:xfrm>
        </p:spPr>
        <p:txBody>
          <a:bodyPr>
            <a:normAutofit/>
          </a:bodyPr>
          <a:lstStyle/>
          <a:p>
            <a:pPr algn="ctr"/>
            <a:r>
              <a:rPr lang="en-US" sz="3600" b="1" dirty="0">
                <a:latin typeface="Cambria" panose="02040503050406030204" pitchFamily="18" charset="0"/>
                <a:ea typeface="Arial" charset="0"/>
                <a:cs typeface="Arial" charset="0"/>
              </a:rPr>
              <a:t>Origin and Background of the NRIs</a:t>
            </a:r>
          </a:p>
        </p:txBody>
      </p:sp>
      <p:sp>
        <p:nvSpPr>
          <p:cNvPr id="3" name="Content Placeholder 2"/>
          <p:cNvSpPr>
            <a:spLocks noGrp="1"/>
          </p:cNvSpPr>
          <p:nvPr>
            <p:ph idx="1"/>
          </p:nvPr>
        </p:nvSpPr>
        <p:spPr>
          <a:xfrm>
            <a:off x="628650" y="1450109"/>
            <a:ext cx="7886700" cy="4726854"/>
          </a:xfrm>
        </p:spPr>
        <p:txBody>
          <a:bodyPr>
            <a:normAutofit/>
          </a:bodyPr>
          <a:lstStyle/>
          <a:p>
            <a:r>
              <a:rPr lang="en-US" dirty="0">
                <a:latin typeface="Cambria" panose="02040503050406030204" pitchFamily="18" charset="0"/>
              </a:rPr>
              <a:t>The Tunis Agenda established the Internet Governance Forum (Paragraph 72)</a:t>
            </a:r>
          </a:p>
          <a:p>
            <a:r>
              <a:rPr lang="en-US" dirty="0">
                <a:latin typeface="Cambria" panose="02040503050406030204" pitchFamily="18" charset="0"/>
              </a:rPr>
              <a:t>No specific call for national or regional IGFs</a:t>
            </a:r>
          </a:p>
          <a:p>
            <a:r>
              <a:rPr lang="en-US" dirty="0" err="1">
                <a:latin typeface="Cambria" panose="02040503050406030204" pitchFamily="18" charset="0"/>
              </a:rPr>
              <a:t>Multistakeholder</a:t>
            </a:r>
            <a:r>
              <a:rPr lang="en-US" dirty="0">
                <a:latin typeface="Cambria" panose="02040503050406030204" pitchFamily="18" charset="0"/>
              </a:rPr>
              <a:t> approach recognized as a fundamental principle</a:t>
            </a:r>
          </a:p>
          <a:p>
            <a:r>
              <a:rPr lang="en-US" dirty="0">
                <a:latin typeface="Cambria" panose="02040503050406030204" pitchFamily="18" charset="0"/>
              </a:rPr>
              <a:t>Encouraged development of </a:t>
            </a:r>
            <a:r>
              <a:rPr lang="en-US" dirty="0" err="1">
                <a:latin typeface="Cambria" panose="02040503050406030204" pitchFamily="18" charset="0"/>
              </a:rPr>
              <a:t>multistakeholder</a:t>
            </a:r>
            <a:r>
              <a:rPr lang="en-US" dirty="0">
                <a:latin typeface="Cambria" panose="02040503050406030204" pitchFamily="18" charset="0"/>
              </a:rPr>
              <a:t> processes at national, regional and international level to discuss and collaborate </a:t>
            </a:r>
            <a:r>
              <a:rPr lang="is-IS" dirty="0">
                <a:latin typeface="Cambria" panose="02040503050406030204" pitchFamily="18" charset="0"/>
              </a:rPr>
              <a:t>… (Paragrah 80)</a:t>
            </a:r>
          </a:p>
          <a:p>
            <a:r>
              <a:rPr lang="is-IS" dirty="0">
                <a:latin typeface="Cambria" panose="02040503050406030204" pitchFamily="18" charset="0"/>
              </a:rPr>
              <a:t>Some countries and regions began holding sessions and meetings as early as 2006, but formal recognition by the IGF Secretariat grew from then to 2009, when many countries were begining to formalize national and regional level initiatives.</a:t>
            </a:r>
          </a:p>
          <a:p>
            <a:pPr marL="0" indent="0">
              <a:buNone/>
            </a:pPr>
            <a:endParaRPr lang="en-US" dirty="0">
              <a:latin typeface="Cambria" panose="02040503050406030204" pitchFamily="18" charset="0"/>
            </a:endParaRPr>
          </a:p>
        </p:txBody>
      </p:sp>
    </p:spTree>
    <p:extLst>
      <p:ext uri="{BB962C8B-B14F-4D97-AF65-F5344CB8AC3E}">
        <p14:creationId xmlns:p14="http://schemas.microsoft.com/office/powerpoint/2010/main" val="19343533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98871"/>
            <a:ext cx="8450695" cy="918729"/>
          </a:xfrm>
        </p:spPr>
        <p:txBody>
          <a:bodyPr/>
          <a:lstStyle/>
          <a:p>
            <a:r>
              <a:rPr lang="en-US" sz="3600" b="1" dirty="0">
                <a:latin typeface="Cambria" panose="02040503050406030204" pitchFamily="18" charset="0"/>
              </a:rPr>
              <a:t>NRIs – continued evolutionary growth </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358226863"/>
              </p:ext>
            </p:extLst>
          </p:nvPr>
        </p:nvGraphicFramePr>
        <p:xfrm>
          <a:off x="628650" y="1117599"/>
          <a:ext cx="8016586" cy="566189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6714630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9165" y="180069"/>
            <a:ext cx="8079922" cy="952045"/>
          </a:xfrm>
        </p:spPr>
        <p:txBody>
          <a:bodyPr>
            <a:noAutofit/>
          </a:bodyPr>
          <a:lstStyle/>
          <a:p>
            <a:pPr algn="ctr"/>
            <a:r>
              <a:rPr lang="en-US" sz="3200" b="1" dirty="0">
                <a:latin typeface="Cambria" panose="02040503050406030204" pitchFamily="18" charset="0"/>
              </a:rPr>
              <a:t>IGF </a:t>
            </a:r>
            <a:r>
              <a:rPr lang="en-US" sz="3200" b="1" dirty="0" smtClean="0">
                <a:latin typeface="Cambria" panose="02040503050406030204" pitchFamily="18" charset="0"/>
              </a:rPr>
              <a:t>2018: </a:t>
            </a:r>
            <a:r>
              <a:rPr lang="en-US" sz="3200" b="1" dirty="0">
                <a:latin typeface="Cambria" panose="02040503050406030204" pitchFamily="18" charset="0"/>
              </a:rPr>
              <a:t>Total number of recognized and </a:t>
            </a:r>
            <a:r>
              <a:rPr lang="en-US" sz="3200" b="1" i="1" dirty="0">
                <a:latin typeface="Cambria" panose="02040503050406030204" pitchFamily="18" charset="0"/>
              </a:rPr>
              <a:t>‘in-formation’</a:t>
            </a:r>
            <a:r>
              <a:rPr lang="en-US" sz="3200" b="1" dirty="0">
                <a:latin typeface="Cambria" panose="02040503050406030204" pitchFamily="18" charset="0"/>
              </a:rPr>
              <a:t> NRIs is 107</a:t>
            </a:r>
            <a:endParaRPr lang="en-GB"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09407761"/>
              </p:ext>
            </p:extLst>
          </p:nvPr>
        </p:nvGraphicFramePr>
        <p:xfrm>
          <a:off x="141515" y="1153885"/>
          <a:ext cx="8501742" cy="545374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9299558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descr="Basic Chevron Process" title="SmartArt"/>
          <p:cNvGraphicFramePr>
            <a:graphicFrameLocks noGrp="1"/>
          </p:cNvGraphicFramePr>
          <p:nvPr>
            <p:ph idx="1"/>
            <p:extLst>
              <p:ext uri="{D42A27DB-BD31-4B8C-83A1-F6EECF244321}">
                <p14:modId xmlns:p14="http://schemas.microsoft.com/office/powerpoint/2010/main" val="1305795026"/>
              </p:ext>
            </p:extLst>
          </p:nvPr>
        </p:nvGraphicFramePr>
        <p:xfrm>
          <a:off x="0" y="0"/>
          <a:ext cx="9266349"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extBox 1"/>
          <p:cNvSpPr txBox="1"/>
          <p:nvPr/>
        </p:nvSpPr>
        <p:spPr>
          <a:xfrm>
            <a:off x="0" y="6396335"/>
            <a:ext cx="5746458" cy="461665"/>
          </a:xfrm>
          <a:prstGeom prst="rect">
            <a:avLst/>
          </a:prstGeom>
          <a:noFill/>
        </p:spPr>
        <p:txBody>
          <a:bodyPr wrap="square" rtlCol="0">
            <a:spAutoFit/>
          </a:bodyPr>
          <a:lstStyle/>
          <a:p>
            <a:r>
              <a:rPr lang="en-US" sz="1200" b="1" u="sng" dirty="0" smtClean="0">
                <a:latin typeface="Times New Roman" panose="02020603050405020304" pitchFamily="18" charset="0"/>
                <a:cs typeface="Times New Roman" panose="02020603050405020304" pitchFamily="18" charset="0"/>
              </a:rPr>
              <a:t>NRIs 2017 meetings</a:t>
            </a:r>
          </a:p>
          <a:p>
            <a:r>
              <a:rPr lang="en-US" sz="1200" b="1" dirty="0" smtClean="0">
                <a:latin typeface="Times New Roman" panose="02020603050405020304" pitchFamily="18" charset="0"/>
                <a:cs typeface="Times New Roman" panose="02020603050405020304" pitchFamily="18" charset="0"/>
              </a:rPr>
              <a:t>Legend</a:t>
            </a:r>
            <a:r>
              <a:rPr lang="en-US" sz="1200" b="1" dirty="0">
                <a:latin typeface="Times New Roman" panose="02020603050405020304" pitchFamily="18" charset="0"/>
                <a:cs typeface="Times New Roman" panose="02020603050405020304" pitchFamily="18" charset="0"/>
              </a:rPr>
              <a:t>: </a:t>
            </a:r>
            <a:r>
              <a:rPr lang="en-US" sz="1200" b="1" dirty="0">
                <a:solidFill>
                  <a:srgbClr val="0070C0"/>
                </a:solidFill>
                <a:latin typeface="Times New Roman" panose="02020603050405020304" pitchFamily="18" charset="0"/>
                <a:cs typeface="Times New Roman" panose="02020603050405020304" pitchFamily="18" charset="0"/>
              </a:rPr>
              <a:t>National IGFs </a:t>
            </a:r>
            <a:r>
              <a:rPr lang="en-US" sz="1200" b="1" dirty="0">
                <a:latin typeface="Times New Roman" panose="02020603050405020304" pitchFamily="18" charset="0"/>
                <a:cs typeface="Times New Roman" panose="02020603050405020304" pitchFamily="18" charset="0"/>
              </a:rPr>
              <a:t>|  </a:t>
            </a:r>
            <a:r>
              <a:rPr lang="en-US" sz="1200" b="1" dirty="0">
                <a:solidFill>
                  <a:srgbClr val="C00000"/>
                </a:solidFill>
                <a:latin typeface="Times New Roman" panose="02020603050405020304" pitchFamily="18" charset="0"/>
                <a:cs typeface="Times New Roman" panose="02020603050405020304" pitchFamily="18" charset="0"/>
              </a:rPr>
              <a:t>Regional IGFs </a:t>
            </a:r>
            <a:r>
              <a:rPr lang="en-US" sz="1200" b="1" dirty="0">
                <a:latin typeface="Times New Roman" panose="02020603050405020304" pitchFamily="18" charset="0"/>
                <a:cs typeface="Times New Roman" panose="02020603050405020304" pitchFamily="18" charset="0"/>
              </a:rPr>
              <a:t>| </a:t>
            </a:r>
            <a:r>
              <a:rPr lang="en-US" sz="1200" b="1" dirty="0">
                <a:solidFill>
                  <a:srgbClr val="359768"/>
                </a:solidFill>
                <a:latin typeface="Times New Roman" panose="02020603050405020304" pitchFamily="18" charset="0"/>
                <a:cs typeface="Times New Roman" panose="02020603050405020304" pitchFamily="18" charset="0"/>
              </a:rPr>
              <a:t>Youth IGFs</a:t>
            </a:r>
          </a:p>
        </p:txBody>
      </p:sp>
    </p:spTree>
    <p:extLst>
      <p:ext uri="{BB962C8B-B14F-4D97-AF65-F5344CB8AC3E}">
        <p14:creationId xmlns:p14="http://schemas.microsoft.com/office/powerpoint/2010/main" val="16950780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8799"/>
            <a:ext cx="7886700" cy="521565"/>
          </a:xfrm>
        </p:spPr>
        <p:txBody>
          <a:bodyPr>
            <a:normAutofit fontScale="90000"/>
          </a:bodyPr>
          <a:lstStyle/>
          <a:p>
            <a:pPr algn="ctr"/>
            <a:r>
              <a:rPr lang="en-US" b="1" dirty="0">
                <a:latin typeface="Times New Roman" panose="02020603050405020304" pitchFamily="18" charset="0"/>
                <a:cs typeface="Times New Roman" panose="02020603050405020304" pitchFamily="18" charset="0"/>
              </a:rPr>
              <a:t>NRIs Geographical Coverage</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600364"/>
            <a:ext cx="9174355" cy="6257636"/>
          </a:xfrm>
        </p:spPr>
      </p:pic>
      <p:pic>
        <p:nvPicPr>
          <p:cNvPr id="5" name="Picture 4"/>
          <p:cNvPicPr>
            <a:picLocks noChangeAspect="1"/>
          </p:cNvPicPr>
          <p:nvPr/>
        </p:nvPicPr>
        <p:blipFill>
          <a:blip r:embed="rId3"/>
          <a:stretch>
            <a:fillRect/>
          </a:stretch>
        </p:blipFill>
        <p:spPr>
          <a:xfrm>
            <a:off x="0" y="6053258"/>
            <a:ext cx="1493649" cy="804742"/>
          </a:xfrm>
          <a:prstGeom prst="rect">
            <a:avLst/>
          </a:prstGeom>
        </p:spPr>
      </p:pic>
    </p:spTree>
    <p:extLst>
      <p:ext uri="{BB962C8B-B14F-4D97-AF65-F5344CB8AC3E}">
        <p14:creationId xmlns:p14="http://schemas.microsoft.com/office/powerpoint/2010/main" val="8183381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36073" y="0"/>
            <a:ext cx="7564419" cy="805542"/>
          </a:xfrm>
        </p:spPr>
        <p:txBody>
          <a:bodyPr>
            <a:noAutofit/>
          </a:bodyPr>
          <a:lstStyle/>
          <a:p>
            <a:r>
              <a:rPr lang="en-US" sz="3200" b="1" dirty="0">
                <a:latin typeface="Cambria" panose="02040503050406030204" pitchFamily="18" charset="0"/>
              </a:rPr>
              <a:t/>
            </a:r>
            <a:br>
              <a:rPr lang="en-US" sz="3200" b="1" dirty="0">
                <a:latin typeface="Cambria" panose="02040503050406030204" pitchFamily="18" charset="0"/>
              </a:rPr>
            </a:br>
            <a:r>
              <a:rPr lang="en-US" sz="3200" b="1" dirty="0">
                <a:latin typeface="Cambria" panose="02040503050406030204" pitchFamily="18" charset="0"/>
              </a:rPr>
              <a:t/>
            </a:r>
            <a:br>
              <a:rPr lang="en-US" sz="3200" b="1" dirty="0">
                <a:latin typeface="Cambria" panose="02040503050406030204" pitchFamily="18" charset="0"/>
              </a:rPr>
            </a:br>
            <a:r>
              <a:rPr lang="en-US" sz="3200" b="1" dirty="0">
                <a:latin typeface="Cambria" panose="02040503050406030204" pitchFamily="18" charset="0"/>
              </a:rPr>
              <a:t/>
            </a:r>
            <a:br>
              <a:rPr lang="en-US" sz="3200" b="1" dirty="0">
                <a:latin typeface="Cambria" panose="02040503050406030204" pitchFamily="18" charset="0"/>
              </a:rPr>
            </a:br>
            <a:r>
              <a:rPr lang="en-US" sz="3200" b="1" dirty="0">
                <a:latin typeface="Cambria" panose="02040503050406030204" pitchFamily="18" charset="0"/>
              </a:rPr>
              <a:t/>
            </a:r>
            <a:br>
              <a:rPr lang="en-US" sz="3200" b="1" dirty="0">
                <a:latin typeface="Cambria" panose="02040503050406030204" pitchFamily="18" charset="0"/>
              </a:rPr>
            </a:br>
            <a:r>
              <a:rPr lang="en-US" sz="3200" b="1" dirty="0">
                <a:latin typeface="Cambria" panose="02040503050406030204" pitchFamily="18" charset="0"/>
              </a:rPr>
              <a:t/>
            </a:r>
            <a:br>
              <a:rPr lang="en-US" sz="3200" b="1" dirty="0">
                <a:latin typeface="Cambria" panose="02040503050406030204" pitchFamily="18" charset="0"/>
              </a:rPr>
            </a:br>
            <a:r>
              <a:rPr lang="en-US" sz="3200" b="1" dirty="0">
                <a:latin typeface="Cambria" panose="02040503050406030204" pitchFamily="18" charset="0"/>
              </a:rPr>
              <a:t>Integration of the NRIs at the IGF 2017</a:t>
            </a:r>
          </a:p>
        </p:txBody>
      </p:sp>
      <p:sp>
        <p:nvSpPr>
          <p:cNvPr id="3" name="Subtitle 2"/>
          <p:cNvSpPr>
            <a:spLocks noGrp="1"/>
          </p:cNvSpPr>
          <p:nvPr>
            <p:ph type="subTitle" idx="1"/>
          </p:nvPr>
        </p:nvSpPr>
        <p:spPr>
          <a:xfrm>
            <a:off x="541782" y="1074420"/>
            <a:ext cx="8241030" cy="5500116"/>
          </a:xfrm>
        </p:spPr>
        <p:txBody>
          <a:bodyPr>
            <a:noAutofit/>
          </a:bodyPr>
          <a:lstStyle/>
          <a:p>
            <a:pPr marL="285750" indent="-285750" algn="l">
              <a:buFontTx/>
              <a:buChar char="-"/>
            </a:pPr>
            <a:r>
              <a:rPr lang="en-GB" sz="2000" b="1" u="sng" dirty="0">
                <a:solidFill>
                  <a:srgbClr val="FF0000"/>
                </a:solidFill>
                <a:latin typeface="Cambria" panose="02040503050406030204" pitchFamily="18" charset="0"/>
              </a:rPr>
              <a:t>Eight NRIs Collaborative Sessions</a:t>
            </a:r>
            <a:endParaRPr lang="en-GB" sz="2000" u="sng" dirty="0">
              <a:latin typeface="Cambria" panose="02040503050406030204" pitchFamily="18" charset="0"/>
            </a:endParaRPr>
          </a:p>
          <a:p>
            <a:pPr algn="l"/>
            <a:r>
              <a:rPr lang="en-GB" sz="2000" dirty="0">
                <a:latin typeface="Cambria" panose="02040503050406030204" pitchFamily="18" charset="0"/>
              </a:rPr>
              <a:t>More than 30 different IGFs partnered on topics of mutual interest: access, IPv6, fake news, </a:t>
            </a:r>
            <a:r>
              <a:rPr lang="en-GB" sz="2000" dirty="0" err="1">
                <a:latin typeface="Cambria" panose="02040503050406030204" pitchFamily="18" charset="0"/>
              </a:rPr>
              <a:t>blockchain</a:t>
            </a:r>
            <a:r>
              <a:rPr lang="en-GB" sz="2000" dirty="0">
                <a:latin typeface="Cambria" panose="02040503050406030204" pitchFamily="18" charset="0"/>
              </a:rPr>
              <a:t> technologies, data, IG for sustainable development, </a:t>
            </a:r>
            <a:r>
              <a:rPr lang="en-US" sz="2000" dirty="0">
                <a:latin typeface="Cambria" panose="02040503050406030204" pitchFamily="18" charset="0"/>
              </a:rPr>
              <a:t>securing critical information infrastructure in Europe, IDNs</a:t>
            </a:r>
            <a:r>
              <a:rPr lang="en-GB" sz="2000" dirty="0">
                <a:latin typeface="Cambria" panose="02040503050406030204" pitchFamily="18" charset="0"/>
              </a:rPr>
              <a:t/>
            </a:r>
            <a:br>
              <a:rPr lang="en-GB" sz="2000" dirty="0">
                <a:latin typeface="Cambria" panose="02040503050406030204" pitchFamily="18" charset="0"/>
              </a:rPr>
            </a:br>
            <a:endParaRPr lang="en-GB" sz="2000" dirty="0">
              <a:latin typeface="Cambria" panose="02040503050406030204" pitchFamily="18" charset="0"/>
            </a:endParaRPr>
          </a:p>
          <a:p>
            <a:pPr marL="285750" indent="-285750" algn="l">
              <a:buFontTx/>
              <a:buChar char="-"/>
            </a:pPr>
            <a:r>
              <a:rPr lang="en-GB" sz="2000" b="1" u="sng" dirty="0">
                <a:solidFill>
                  <a:srgbClr val="FF0000"/>
                </a:solidFill>
                <a:latin typeface="Cambria" panose="02040503050406030204" pitchFamily="18" charset="0"/>
              </a:rPr>
              <a:t>NRIs Main Session</a:t>
            </a:r>
          </a:p>
          <a:p>
            <a:pPr algn="l"/>
            <a:r>
              <a:rPr lang="en-GB" sz="2000" dirty="0">
                <a:latin typeface="Cambria" panose="02040503050406030204" pitchFamily="18" charset="0"/>
              </a:rPr>
              <a:t> NRIs Perspectives: Rights in the Digital World</a:t>
            </a:r>
            <a:br>
              <a:rPr lang="en-GB" sz="2000" dirty="0">
                <a:latin typeface="Cambria" panose="02040503050406030204" pitchFamily="18" charset="0"/>
              </a:rPr>
            </a:br>
            <a:endParaRPr lang="en-GB" sz="2000" dirty="0">
              <a:latin typeface="Cambria" panose="02040503050406030204" pitchFamily="18" charset="0"/>
            </a:endParaRPr>
          </a:p>
          <a:p>
            <a:pPr marL="285750" indent="-285750" algn="l">
              <a:buFontTx/>
              <a:buChar char="-"/>
            </a:pPr>
            <a:r>
              <a:rPr lang="en-GB" sz="2000" b="1" u="sng" dirty="0">
                <a:solidFill>
                  <a:srgbClr val="FF0000"/>
                </a:solidFill>
                <a:latin typeface="Cambria" panose="02040503050406030204" pitchFamily="18" charset="0"/>
              </a:rPr>
              <a:t>NRIs Info Booth  at the IGF Village</a:t>
            </a:r>
            <a:r>
              <a:rPr lang="en-GB" sz="2000" b="1" dirty="0">
                <a:latin typeface="Cambria" panose="02040503050406030204" pitchFamily="18" charset="0"/>
              </a:rPr>
              <a:t/>
            </a:r>
            <a:br>
              <a:rPr lang="en-GB" sz="2000" b="1" dirty="0">
                <a:latin typeface="Cambria" panose="02040503050406030204" pitchFamily="18" charset="0"/>
              </a:rPr>
            </a:br>
            <a:endParaRPr lang="en-GB" sz="2000" b="1" dirty="0">
              <a:latin typeface="Cambria" panose="02040503050406030204" pitchFamily="18" charset="0"/>
            </a:endParaRPr>
          </a:p>
          <a:p>
            <a:pPr marL="285750" indent="-285750" algn="l">
              <a:buFontTx/>
              <a:buChar char="-"/>
            </a:pPr>
            <a:r>
              <a:rPr lang="en-GB" sz="2000" b="1" u="sng" dirty="0">
                <a:solidFill>
                  <a:srgbClr val="FF0000"/>
                </a:solidFill>
                <a:latin typeface="Cambria" panose="02040503050406030204" pitchFamily="18" charset="0"/>
              </a:rPr>
              <a:t>NRIs Coordination Session </a:t>
            </a:r>
          </a:p>
          <a:p>
            <a:pPr algn="l"/>
            <a:r>
              <a:rPr lang="en-GB" sz="2000" dirty="0">
                <a:latin typeface="Cambria" panose="02040503050406030204" pitchFamily="18" charset="0"/>
              </a:rPr>
              <a:t>Open work meeting between the NRIs, UNDESA, MAG Chair and IGF </a:t>
            </a:r>
            <a:br>
              <a:rPr lang="en-GB" sz="2000" dirty="0">
                <a:latin typeface="Cambria" panose="02040503050406030204" pitchFamily="18" charset="0"/>
              </a:rPr>
            </a:br>
            <a:r>
              <a:rPr lang="en-GB" sz="2000" dirty="0">
                <a:latin typeface="Cambria" panose="02040503050406030204" pitchFamily="18" charset="0"/>
              </a:rPr>
              <a:t>Secretariat</a:t>
            </a:r>
            <a:br>
              <a:rPr lang="en-GB" sz="2000" dirty="0">
                <a:latin typeface="Cambria" panose="02040503050406030204" pitchFamily="18" charset="0"/>
              </a:rPr>
            </a:br>
            <a:endParaRPr lang="en-GB" sz="2000" dirty="0">
              <a:latin typeface="Cambria" panose="02040503050406030204" pitchFamily="18" charset="0"/>
            </a:endParaRPr>
          </a:p>
          <a:p>
            <a:pPr marL="285750" indent="-285750" algn="l">
              <a:buFontTx/>
              <a:buChar char="-"/>
            </a:pPr>
            <a:r>
              <a:rPr lang="en-GB" sz="2000" b="1" u="sng" dirty="0">
                <a:solidFill>
                  <a:srgbClr val="FF0000"/>
                </a:solidFill>
                <a:latin typeface="Cambria" panose="02040503050406030204" pitchFamily="18" charset="0"/>
              </a:rPr>
              <a:t>Open Work Meeting between the Youth IGF Initiatives and the IGF Secretariat </a:t>
            </a:r>
            <a:r>
              <a:rPr lang="en-GB" sz="2000" b="1" dirty="0">
                <a:solidFill>
                  <a:srgbClr val="FF0000"/>
                </a:solidFill>
                <a:latin typeface="Cambria" panose="02040503050406030204" pitchFamily="18" charset="0"/>
              </a:rPr>
              <a:t/>
            </a:r>
            <a:br>
              <a:rPr lang="en-GB" sz="2000" b="1" dirty="0">
                <a:solidFill>
                  <a:srgbClr val="FF0000"/>
                </a:solidFill>
                <a:latin typeface="Cambria" panose="02040503050406030204" pitchFamily="18" charset="0"/>
              </a:rPr>
            </a:br>
            <a:endParaRPr lang="en-GB" sz="2000" dirty="0">
              <a:latin typeface="Cambria" panose="02040503050406030204" pitchFamily="18" charset="0"/>
            </a:endParaRPr>
          </a:p>
          <a:p>
            <a:pPr algn="l"/>
            <a:endParaRPr lang="en-GB" sz="2000" dirty="0">
              <a:latin typeface="Cambria" panose="02040503050406030204" pitchFamily="18" charset="0"/>
            </a:endParaRPr>
          </a:p>
        </p:txBody>
      </p:sp>
      <p:pic>
        <p:nvPicPr>
          <p:cNvPr id="1028" name="Picture 4" descr="https://www.intgovforum.org/multilingual/sites/default/files/igf_logo-rz.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706" y="157479"/>
            <a:ext cx="998367" cy="6480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443374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576570"/>
            <a:ext cx="7886700" cy="3960630"/>
          </a:xfrm>
        </p:spPr>
        <p:txBody>
          <a:bodyPr>
            <a:noAutofit/>
          </a:bodyPr>
          <a:lstStyle/>
          <a:p>
            <a:pPr marL="0" indent="0" algn="ctr">
              <a:buNone/>
            </a:pPr>
            <a:r>
              <a:rPr lang="en-US" sz="2400" b="1" dirty="0">
                <a:latin typeface="Cambria" panose="02040503050406030204" pitchFamily="18" charset="0"/>
                <a:cs typeface="+mj-cs"/>
              </a:rPr>
              <a:t/>
            </a:r>
            <a:br>
              <a:rPr lang="en-US" sz="2400" b="1" dirty="0">
                <a:latin typeface="Cambria" panose="02040503050406030204" pitchFamily="18" charset="0"/>
                <a:cs typeface="+mj-cs"/>
              </a:rPr>
            </a:br>
            <a:r>
              <a:rPr lang="en-US" sz="2400" b="1" dirty="0" smtClean="0">
                <a:latin typeface="Cambria" panose="02040503050406030204" pitchFamily="18" charset="0"/>
                <a:cs typeface="+mj-cs"/>
              </a:rPr>
              <a:t>Contact the IGF Secretariat:</a:t>
            </a:r>
            <a:br>
              <a:rPr lang="en-US" sz="2400" b="1" dirty="0" smtClean="0">
                <a:latin typeface="Cambria" panose="02040503050406030204" pitchFamily="18" charset="0"/>
                <a:cs typeface="+mj-cs"/>
              </a:rPr>
            </a:br>
            <a:r>
              <a:rPr lang="en-US" sz="2400" b="1" dirty="0" smtClean="0">
                <a:latin typeface="Cambria" panose="02040503050406030204" pitchFamily="18" charset="0"/>
                <a:cs typeface="+mj-cs"/>
                <a:hlinkClick r:id="rId2"/>
              </a:rPr>
              <a:t>igf@un.org</a:t>
            </a:r>
            <a:endParaRPr lang="en-US" sz="2400" b="1" dirty="0" smtClean="0">
              <a:latin typeface="Cambria" panose="02040503050406030204" pitchFamily="18" charset="0"/>
              <a:cs typeface="+mj-cs"/>
            </a:endParaRPr>
          </a:p>
          <a:p>
            <a:pPr marL="0" indent="0" algn="ctr">
              <a:buNone/>
            </a:pPr>
            <a:endParaRPr lang="en-US" sz="2400" b="1" dirty="0">
              <a:latin typeface="Cambria" panose="02040503050406030204" pitchFamily="18" charset="0"/>
              <a:cs typeface="+mj-cs"/>
            </a:endParaRPr>
          </a:p>
          <a:p>
            <a:pPr marL="0" indent="0" algn="ctr">
              <a:buNone/>
            </a:pPr>
            <a:r>
              <a:rPr lang="en-US" sz="2400" b="1" dirty="0" smtClean="0">
                <a:latin typeface="Cambria" panose="02040503050406030204" pitchFamily="18" charset="0"/>
                <a:cs typeface="+mj-cs"/>
              </a:rPr>
              <a:t>Subscribe </a:t>
            </a:r>
            <a:r>
              <a:rPr lang="en-US" sz="2400" b="1" dirty="0">
                <a:latin typeface="Cambria" panose="02040503050406030204" pitchFamily="18" charset="0"/>
                <a:cs typeface="+mj-cs"/>
              </a:rPr>
              <a:t>to the NRIs mailing list: </a:t>
            </a:r>
          </a:p>
          <a:p>
            <a:pPr marL="0" indent="0" algn="ctr">
              <a:buNone/>
            </a:pPr>
            <a:r>
              <a:rPr lang="en-US" sz="2400" b="1" u="sng" dirty="0">
                <a:solidFill>
                  <a:srgbClr val="0070C0"/>
                </a:solidFill>
                <a:latin typeface="Cambria" panose="02040503050406030204" pitchFamily="18" charset="0"/>
              </a:rPr>
              <a:t> </a:t>
            </a:r>
            <a:r>
              <a:rPr lang="en-US" sz="2400" b="1" u="sng" dirty="0" smtClean="0">
                <a:solidFill>
                  <a:srgbClr val="0070C0"/>
                </a:solidFill>
                <a:latin typeface="Cambria" panose="02040503050406030204" pitchFamily="18" charset="0"/>
                <a:hlinkClick r:id="rId3"/>
              </a:rPr>
              <a:t>igfregionals@intgovforum.org</a:t>
            </a:r>
            <a:endParaRPr lang="en-US" sz="2400" b="1" u="sng" dirty="0" smtClean="0">
              <a:solidFill>
                <a:srgbClr val="0070C0"/>
              </a:solidFill>
              <a:latin typeface="Cambria" panose="02040503050406030204" pitchFamily="18" charset="0"/>
            </a:endParaRPr>
          </a:p>
          <a:p>
            <a:pPr marL="0" indent="0" algn="ctr">
              <a:buNone/>
            </a:pPr>
            <a:endParaRPr lang="en-US" sz="2400" b="1" u="sng" dirty="0">
              <a:solidFill>
                <a:srgbClr val="0070C0"/>
              </a:solidFill>
              <a:latin typeface="Cambria" panose="02040503050406030204" pitchFamily="18" charset="0"/>
              <a:cs typeface="+mj-cs"/>
            </a:endParaRPr>
          </a:p>
          <a:p>
            <a:pPr marL="0" indent="0" algn="ctr">
              <a:buNone/>
            </a:pPr>
            <a:endParaRPr lang="en-US" sz="2400" b="1" u="sng" dirty="0" smtClean="0">
              <a:solidFill>
                <a:srgbClr val="0070C0"/>
              </a:solidFill>
              <a:latin typeface="Cambria" panose="02040503050406030204" pitchFamily="18" charset="0"/>
              <a:cs typeface="+mj-cs"/>
            </a:endParaRPr>
          </a:p>
          <a:p>
            <a:pPr marL="0" indent="0" algn="ctr">
              <a:buNone/>
            </a:pPr>
            <a:endParaRPr lang="en-US" sz="2400" b="1" u="sng" dirty="0">
              <a:solidFill>
                <a:srgbClr val="0070C0"/>
              </a:solidFill>
              <a:latin typeface="Cambria" panose="02040503050406030204" pitchFamily="18" charset="0"/>
              <a:cs typeface="+mj-cs"/>
            </a:endParaRPr>
          </a:p>
          <a:p>
            <a:pPr marL="0" indent="0" algn="ctr">
              <a:buNone/>
            </a:pPr>
            <a:endParaRPr lang="en-US" sz="2400" b="1" u="sng" dirty="0">
              <a:solidFill>
                <a:srgbClr val="0070C0"/>
              </a:solidFill>
              <a:cs typeface="+mj-cs"/>
            </a:endParaRPr>
          </a:p>
          <a:p>
            <a:pPr marL="0" indent="0" algn="ctr">
              <a:buNone/>
            </a:pPr>
            <a:endParaRPr lang="en-US" sz="2400" b="1" dirty="0">
              <a:solidFill>
                <a:srgbClr val="0070C0"/>
              </a:solidFill>
              <a:cs typeface="+mj-cs"/>
            </a:endParaRPr>
          </a:p>
          <a:p>
            <a:pPr marL="0" indent="0" algn="ctr">
              <a:buNone/>
            </a:pPr>
            <a:r>
              <a:rPr lang="ar-DZ" sz="2400" b="1" dirty="0" smtClean="0">
                <a:solidFill>
                  <a:srgbClr val="0070C0"/>
                </a:solidFill>
                <a:cs typeface="+mj-cs"/>
              </a:rPr>
              <a:t>شكرا</a:t>
            </a:r>
            <a:r>
              <a:rPr lang="en-US" sz="2400" b="1" dirty="0" smtClean="0">
                <a:solidFill>
                  <a:srgbClr val="0070C0"/>
                </a:solidFill>
                <a:cs typeface="+mj-cs"/>
              </a:rPr>
              <a:t> </a:t>
            </a:r>
            <a:r>
              <a:rPr lang="zh-TW" altLang="en-US" sz="2400" b="1" dirty="0">
                <a:solidFill>
                  <a:srgbClr val="0070C0"/>
                </a:solidFill>
                <a:cs typeface="+mj-cs"/>
              </a:rPr>
              <a:t>谢谢</a:t>
            </a:r>
            <a:r>
              <a:rPr lang="en-US" altLang="zh-TW" sz="2400" b="1" dirty="0">
                <a:solidFill>
                  <a:srgbClr val="0070C0"/>
                </a:solidFill>
                <a:cs typeface="+mj-cs"/>
              </a:rPr>
              <a:t> </a:t>
            </a:r>
            <a:r>
              <a:rPr lang="en-US" sz="2400" b="1" dirty="0">
                <a:solidFill>
                  <a:srgbClr val="0070C0"/>
                </a:solidFill>
                <a:cs typeface="+mj-cs"/>
              </a:rPr>
              <a:t>Thank You Merci </a:t>
            </a:r>
            <a:r>
              <a:rPr lang="ru-RU" sz="2400" b="1" dirty="0">
                <a:solidFill>
                  <a:srgbClr val="0070C0"/>
                </a:solidFill>
                <a:cs typeface="+mj-cs"/>
              </a:rPr>
              <a:t>Спасибо</a:t>
            </a:r>
            <a:r>
              <a:rPr lang="en-US" sz="2400" b="1" dirty="0">
                <a:solidFill>
                  <a:srgbClr val="0070C0"/>
                </a:solidFill>
                <a:cs typeface="+mj-cs"/>
              </a:rPr>
              <a:t> Gracias</a:t>
            </a:r>
            <a:endParaRPr lang="en-GB" sz="2400" b="1" dirty="0">
              <a:solidFill>
                <a:srgbClr val="0070C0"/>
              </a:solidFill>
              <a:cs typeface="+mj-cs"/>
            </a:endParaRPr>
          </a:p>
          <a:p>
            <a:pPr marL="0" indent="0">
              <a:buNone/>
            </a:pPr>
            <a:endParaRPr lang="en-US" sz="2400" b="1" dirty="0">
              <a:latin typeface="Cambria" panose="02040503050406030204" pitchFamily="18" charset="0"/>
              <a:cs typeface="+mj-cs"/>
            </a:endParaRPr>
          </a:p>
          <a:p>
            <a:pPr marL="0" indent="0">
              <a:buNone/>
            </a:pPr>
            <a:endParaRPr lang="en-US" sz="2400" b="1" dirty="0">
              <a:latin typeface="Cambria" panose="02040503050406030204" pitchFamily="18" charset="0"/>
              <a:cs typeface="+mj-cs"/>
            </a:endParaRPr>
          </a:p>
          <a:p>
            <a:pPr marL="0" indent="0">
              <a:buNone/>
            </a:pPr>
            <a:endParaRPr lang="en-US" sz="2400" b="1" dirty="0">
              <a:latin typeface="Cambria" panose="02040503050406030204" pitchFamily="18" charset="0"/>
              <a:cs typeface="+mj-cs"/>
            </a:endParaRPr>
          </a:p>
          <a:p>
            <a:pPr marL="0" indent="0">
              <a:buNone/>
            </a:pPr>
            <a:endParaRPr lang="en-US" sz="2400" b="1" dirty="0">
              <a:cs typeface="+mj-cs"/>
            </a:endParaRPr>
          </a:p>
        </p:txBody>
      </p:sp>
    </p:spTree>
    <p:extLst>
      <p:ext uri="{BB962C8B-B14F-4D97-AF65-F5344CB8AC3E}">
        <p14:creationId xmlns:p14="http://schemas.microsoft.com/office/powerpoint/2010/main" val="3460323811"/>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673</Words>
  <Application>Microsoft Office PowerPoint</Application>
  <PresentationFormat>On-screen Show (4:3)</PresentationFormat>
  <Paragraphs>134</Paragraphs>
  <Slides>8</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8</vt:i4>
      </vt:variant>
    </vt:vector>
  </HeadingPairs>
  <TitlesOfParts>
    <vt:vector size="17" baseType="lpstr">
      <vt:lpstr>Camrbia</vt:lpstr>
      <vt:lpstr>Canmbria</vt:lpstr>
      <vt:lpstr>新細明體</vt:lpstr>
      <vt:lpstr>Arial</vt:lpstr>
      <vt:lpstr>Calibri</vt:lpstr>
      <vt:lpstr>Calibri Light</vt:lpstr>
      <vt:lpstr>Cambria</vt:lpstr>
      <vt:lpstr>Times New Roman</vt:lpstr>
      <vt:lpstr>1_Office Theme</vt:lpstr>
      <vt:lpstr>        IGF 2018 First IGF Open Consultations and MAG Meeting</vt:lpstr>
      <vt:lpstr>Origin and Background of the NRIs</vt:lpstr>
      <vt:lpstr>NRIs – continued evolutionary growth </vt:lpstr>
      <vt:lpstr>IGF 2018: Total number of recognized and ‘in-formation’ NRIs is 107</vt:lpstr>
      <vt:lpstr>PowerPoint Presentation</vt:lpstr>
      <vt:lpstr>NRIs Geographical Coverage</vt:lpstr>
      <vt:lpstr>     Integration of the NRIs at the IGF 2017</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cp:lastPrinted>2016-08-08T19:24:14Z</cp:lastPrinted>
  <dcterms:created xsi:type="dcterms:W3CDTF">2014-12-16T21:57:04Z</dcterms:created>
  <dcterms:modified xsi:type="dcterms:W3CDTF">2018-03-19T13:31:24Z</dcterms:modified>
</cp:coreProperties>
</file>