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  <p:sldMasterId id="2147483679" r:id="rId2"/>
    <p:sldMasterId id="2147483693" r:id="rId3"/>
  </p:sldMasterIdLst>
  <p:notesMasterIdLst>
    <p:notesMasterId r:id="rId5"/>
  </p:notesMasterIdLst>
  <p:handoutMasterIdLst>
    <p:handoutMasterId r:id="rId6"/>
  </p:handoutMasterIdLst>
  <p:sldIdLst>
    <p:sldId id="309" r:id="rId4"/>
  </p:sldIdLst>
  <p:sldSz cx="9144000" cy="5143500" type="screen16x9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120" autoAdjust="0"/>
    <p:restoredTop sz="94660"/>
  </p:normalViewPr>
  <p:slideViewPr>
    <p:cSldViewPr>
      <p:cViewPr varScale="1">
        <p:scale>
          <a:sx n="123" d="100"/>
          <a:sy n="123" d="100"/>
        </p:scale>
        <p:origin x="192" y="6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90" d="100"/>
          <a:sy n="90" d="100"/>
        </p:scale>
        <p:origin x="3774" y="36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3633"/>
          </a:xfrm>
          <a:prstGeom prst="rect">
            <a:avLst/>
          </a:prstGeom>
        </p:spPr>
        <p:txBody>
          <a:bodyPr vert="horz" lIns="91428" tIns="45715" rIns="91428" bIns="45715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4" y="1"/>
            <a:ext cx="2945659" cy="493633"/>
          </a:xfrm>
          <a:prstGeom prst="rect">
            <a:avLst/>
          </a:prstGeom>
        </p:spPr>
        <p:txBody>
          <a:bodyPr vert="horz" lIns="91428" tIns="45715" rIns="91428" bIns="45715" rtlCol="0"/>
          <a:lstStyle>
            <a:lvl1pPr algn="r">
              <a:defRPr sz="1200"/>
            </a:lvl1pPr>
          </a:lstStyle>
          <a:p>
            <a:fld id="{23F2FE2E-03C8-426D-86BB-B6EE2F737BED}" type="datetimeFigureOut">
              <a:rPr lang="en-GB" smtClean="0"/>
              <a:t>08/10/2023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377317"/>
            <a:ext cx="2945659" cy="493633"/>
          </a:xfrm>
          <a:prstGeom prst="rect">
            <a:avLst/>
          </a:prstGeom>
        </p:spPr>
        <p:txBody>
          <a:bodyPr vert="horz" lIns="91428" tIns="45715" rIns="91428" bIns="45715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4" y="9377317"/>
            <a:ext cx="2945659" cy="493633"/>
          </a:xfrm>
          <a:prstGeom prst="rect">
            <a:avLst/>
          </a:prstGeom>
        </p:spPr>
        <p:txBody>
          <a:bodyPr vert="horz" lIns="91428" tIns="45715" rIns="91428" bIns="45715" rtlCol="0" anchor="b"/>
          <a:lstStyle>
            <a:lvl1pPr algn="r">
              <a:defRPr sz="1200"/>
            </a:lvl1pPr>
          </a:lstStyle>
          <a:p>
            <a:fld id="{90849FD3-DCA1-457C-9011-982C2167B4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33827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3633"/>
          </a:xfrm>
          <a:prstGeom prst="rect">
            <a:avLst/>
          </a:prstGeom>
        </p:spPr>
        <p:txBody>
          <a:bodyPr vert="horz" lIns="91428" tIns="45715" rIns="91428" bIns="45715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3633"/>
          </a:xfrm>
          <a:prstGeom prst="rect">
            <a:avLst/>
          </a:prstGeom>
        </p:spPr>
        <p:txBody>
          <a:bodyPr vert="horz" lIns="91428" tIns="45715" rIns="91428" bIns="45715" rtlCol="0"/>
          <a:lstStyle>
            <a:lvl1pPr algn="r">
              <a:defRPr sz="1200"/>
            </a:lvl1pPr>
          </a:lstStyle>
          <a:p>
            <a:fld id="{B70844A8-41F6-4C3E-B20D-672E4438B7A5}" type="datetimeFigureOut">
              <a:rPr lang="en-GB" smtClean="0"/>
              <a:t>08/10/2023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6363" y="739775"/>
            <a:ext cx="6584950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8" tIns="45715" rIns="91428" bIns="45715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28" tIns="45715" rIns="91428" bIns="4571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377317"/>
            <a:ext cx="2945659" cy="493633"/>
          </a:xfrm>
          <a:prstGeom prst="rect">
            <a:avLst/>
          </a:prstGeom>
        </p:spPr>
        <p:txBody>
          <a:bodyPr vert="horz" lIns="91428" tIns="45715" rIns="91428" bIns="45715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377317"/>
            <a:ext cx="2945659" cy="493633"/>
          </a:xfrm>
          <a:prstGeom prst="rect">
            <a:avLst/>
          </a:prstGeom>
        </p:spPr>
        <p:txBody>
          <a:bodyPr vert="horz" lIns="91428" tIns="45715" rIns="91428" bIns="45715" rtlCol="0" anchor="b"/>
          <a:lstStyle>
            <a:lvl1pPr algn="r">
              <a:defRPr sz="1200"/>
            </a:lvl1pPr>
          </a:lstStyle>
          <a:p>
            <a:fld id="{D44C1C6C-706A-49B9-B39A-1388CD2F2D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1833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ooter Placeholder 18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6"/>
          </p:nvPr>
        </p:nvSpPr>
        <p:spPr>
          <a:xfrm>
            <a:off x="539552" y="1275606"/>
            <a:ext cx="1800225" cy="3022793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solidFill>
                  <a:schemeClr val="tx2"/>
                </a:solidFill>
                <a:latin typeface="+mj-lt"/>
              </a:defRPr>
            </a:lvl2pPr>
            <a:lvl3pPr>
              <a:defRPr lang="en-GB" sz="1000" kern="1200" dirty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3pPr>
            <a:lvl4pPr marL="180000" indent="-180000">
              <a:defRPr>
                <a:latin typeface="+mj-lt"/>
              </a:defRPr>
            </a:lvl4pPr>
            <a:lvl5pPr marL="180000" indent="-180000">
              <a:defRPr>
                <a:latin typeface="+mj-lt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itle Placeholder 3"/>
          <p:cNvSpPr>
            <a:spLocks noGrp="1"/>
          </p:cNvSpPr>
          <p:nvPr>
            <p:ph type="title"/>
          </p:nvPr>
        </p:nvSpPr>
        <p:spPr>
          <a:xfrm>
            <a:off x="539552" y="267494"/>
            <a:ext cx="8613329" cy="432000"/>
          </a:xfrm>
          <a:prstGeom prst="rect">
            <a:avLst/>
          </a:prstGeom>
          <a:noFill/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0" name="Text Placeholder 2"/>
          <p:cNvSpPr>
            <a:spLocks noGrp="1"/>
          </p:cNvSpPr>
          <p:nvPr>
            <p:ph type="body" sz="quarter" idx="20"/>
          </p:nvPr>
        </p:nvSpPr>
        <p:spPr>
          <a:xfrm>
            <a:off x="2603780" y="1275606"/>
            <a:ext cx="1800225" cy="3022793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solidFill>
                  <a:schemeClr val="tx2"/>
                </a:solidFill>
                <a:latin typeface="+mj-lt"/>
              </a:defRPr>
            </a:lvl2pPr>
            <a:lvl3pPr>
              <a:defRPr lang="en-GB" sz="1000" kern="1200" dirty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3pPr>
            <a:lvl4pPr marL="180000" indent="-180000">
              <a:defRPr>
                <a:latin typeface="+mj-lt"/>
              </a:defRPr>
            </a:lvl4pPr>
            <a:lvl5pPr marL="180000" indent="-180000">
              <a:defRPr>
                <a:latin typeface="+mj-lt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sz="quarter" idx="21"/>
          </p:nvPr>
        </p:nvSpPr>
        <p:spPr>
          <a:xfrm>
            <a:off x="4668008" y="1275606"/>
            <a:ext cx="1800225" cy="3022793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solidFill>
                  <a:schemeClr val="tx2"/>
                </a:solidFill>
                <a:latin typeface="+mj-lt"/>
              </a:defRPr>
            </a:lvl2pPr>
            <a:lvl3pPr>
              <a:defRPr lang="en-GB" sz="1000" kern="1200" dirty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3pPr>
            <a:lvl4pPr marL="180000" indent="-180000">
              <a:defRPr>
                <a:latin typeface="+mj-lt"/>
              </a:defRPr>
            </a:lvl4pPr>
            <a:lvl5pPr marL="180000" indent="-180000">
              <a:defRPr>
                <a:latin typeface="+mj-lt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sz="quarter" idx="22"/>
          </p:nvPr>
        </p:nvSpPr>
        <p:spPr>
          <a:xfrm>
            <a:off x="6727241" y="1275606"/>
            <a:ext cx="1800225" cy="3022793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solidFill>
                  <a:schemeClr val="tx2"/>
                </a:solidFill>
                <a:latin typeface="+mj-lt"/>
              </a:defRPr>
            </a:lvl2pPr>
            <a:lvl3pPr>
              <a:defRPr lang="en-GB" sz="1000" kern="1200" dirty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3pPr>
            <a:lvl4pPr marL="180000" indent="-180000">
              <a:defRPr>
                <a:latin typeface="+mj-lt"/>
              </a:defRPr>
            </a:lvl4pPr>
            <a:lvl5pPr marL="180000" indent="-180000">
              <a:defRPr>
                <a:latin typeface="+mj-lt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9021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/>
          <p:cNvSpPr>
            <a:spLocks noGrp="1"/>
          </p:cNvSpPr>
          <p:nvPr>
            <p:ph type="body" sz="quarter" idx="16"/>
          </p:nvPr>
        </p:nvSpPr>
        <p:spPr>
          <a:xfrm>
            <a:off x="539552" y="990483"/>
            <a:ext cx="1800225" cy="2733396"/>
          </a:xfrm>
          <a:prstGeom prst="rect">
            <a:avLst/>
          </a:prstGeom>
        </p:spPr>
        <p:txBody>
          <a:bodyPr/>
          <a:lstStyle>
            <a:lvl3pPr>
              <a:defRPr lang="en-GB" sz="1000" kern="120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3pPr>
            <a:lvl4pPr marL="180000" indent="-180000">
              <a:defRPr/>
            </a:lvl4pPr>
            <a:lvl5pPr marL="180000" indent="-180000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3347864" y="184812"/>
            <a:ext cx="5580112" cy="477387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7402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9089"/>
          <a:stretch/>
        </p:blipFill>
        <p:spPr>
          <a:xfrm>
            <a:off x="0" y="0"/>
            <a:ext cx="9144000" cy="4299942"/>
          </a:xfrm>
          <a:prstGeom prst="rect">
            <a:avLst/>
          </a:prstGeom>
        </p:spPr>
      </p:pic>
      <p:sp>
        <p:nvSpPr>
          <p:cNvPr id="10" name="Title Placeholder 3"/>
          <p:cNvSpPr>
            <a:spLocks noGrp="1"/>
          </p:cNvSpPr>
          <p:nvPr>
            <p:ph type="title"/>
          </p:nvPr>
        </p:nvSpPr>
        <p:spPr>
          <a:xfrm>
            <a:off x="0" y="0"/>
            <a:ext cx="9152881" cy="2931790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Autofit/>
          </a:bodyPr>
          <a:lstStyle>
            <a:lvl1pPr algn="ctr">
              <a:defRPr sz="4800"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0" y="2931790"/>
            <a:ext cx="9144000" cy="2211710"/>
          </a:xfrm>
          <a:prstGeom prst="rect">
            <a:avLst/>
          </a:prstGeom>
        </p:spPr>
        <p:txBody>
          <a:bodyPr/>
          <a:lstStyle>
            <a:lvl1pPr algn="ctr">
              <a:defRPr sz="2400">
                <a:solidFill>
                  <a:schemeClr val="accent2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>
              <a:defRPr sz="24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 sz="24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 sz="24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24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501256"/>
            <a:ext cx="3384376" cy="44675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012"/>
          <a:stretch/>
        </p:blipFill>
        <p:spPr>
          <a:xfrm>
            <a:off x="8388423" y="4371950"/>
            <a:ext cx="504057" cy="62890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72" t="57248" r="17267"/>
          <a:stretch/>
        </p:blipFill>
        <p:spPr>
          <a:xfrm>
            <a:off x="3563888" y="4587974"/>
            <a:ext cx="4104457" cy="494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34536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Placeholder 3"/>
          <p:cNvSpPr>
            <a:spLocks noGrp="1"/>
          </p:cNvSpPr>
          <p:nvPr>
            <p:ph type="title"/>
          </p:nvPr>
        </p:nvSpPr>
        <p:spPr>
          <a:xfrm>
            <a:off x="0" y="0"/>
            <a:ext cx="9152881" cy="2931790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Autofit/>
          </a:bodyPr>
          <a:lstStyle>
            <a:lvl1pPr algn="ctr">
              <a:defRPr sz="4800"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pic>
        <p:nvPicPr>
          <p:cNvPr id="23" name="Picture 2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001"/>
          <a:stretch/>
        </p:blipFill>
        <p:spPr>
          <a:xfrm>
            <a:off x="107504" y="3723878"/>
            <a:ext cx="1152128" cy="1307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6080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3"/>
          <p:cNvSpPr>
            <a:spLocks noGrp="1"/>
          </p:cNvSpPr>
          <p:nvPr>
            <p:ph type="title"/>
          </p:nvPr>
        </p:nvSpPr>
        <p:spPr>
          <a:xfrm>
            <a:off x="0" y="0"/>
            <a:ext cx="9152881" cy="2931790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Autofit/>
          </a:bodyPr>
          <a:lstStyle>
            <a:lvl1pPr algn="ctr">
              <a:defRPr sz="4800"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2" name="Rectangle 1"/>
          <p:cNvSpPr/>
          <p:nvPr userDrawn="1"/>
        </p:nvSpPr>
        <p:spPr>
          <a:xfrm>
            <a:off x="0" y="4299942"/>
            <a:ext cx="9144000" cy="8640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501256"/>
            <a:ext cx="3384376" cy="44675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012"/>
          <a:stretch/>
        </p:blipFill>
        <p:spPr>
          <a:xfrm>
            <a:off x="8388423" y="4371950"/>
            <a:ext cx="504057" cy="62890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72" t="57248" r="17267"/>
          <a:stretch/>
        </p:blipFill>
        <p:spPr>
          <a:xfrm>
            <a:off x="3563889" y="4587975"/>
            <a:ext cx="3024336" cy="36427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4642150"/>
            <a:ext cx="648000" cy="209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4177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ed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7278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59632" y="4731990"/>
            <a:ext cx="5952528" cy="274637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/>
          </a:bodyPr>
          <a:lstStyle>
            <a:lvl1pPr>
              <a:defRPr sz="800">
                <a:solidFill>
                  <a:schemeClr val="accent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4" name="Title Placeholder 3"/>
          <p:cNvSpPr>
            <a:spLocks noGrp="1"/>
          </p:cNvSpPr>
          <p:nvPr>
            <p:ph type="title"/>
          </p:nvPr>
        </p:nvSpPr>
        <p:spPr>
          <a:xfrm>
            <a:off x="539552" y="267494"/>
            <a:ext cx="8613329" cy="432000"/>
          </a:xfrm>
          <a:prstGeom prst="rect">
            <a:avLst/>
          </a:prstGeom>
          <a:noFill/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001"/>
          <a:stretch/>
        </p:blipFill>
        <p:spPr>
          <a:xfrm>
            <a:off x="107504" y="3723878"/>
            <a:ext cx="1152128" cy="1307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485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dt="0"/>
  <p:txStyles>
    <p:titleStyle>
      <a:lvl1pPr algn="l" defTabSz="914400" rtl="0" eaLnBrk="1" latinLnBrk="0" hangingPunct="1">
        <a:spcBef>
          <a:spcPct val="0"/>
        </a:spcBef>
        <a:buNone/>
        <a:defRPr sz="2400" kern="1200">
          <a:solidFill>
            <a:schemeClr val="accent1"/>
          </a:solidFill>
          <a:latin typeface="Segoe UI Light" panose="020B0502040204020203" pitchFamily="34" charset="0"/>
          <a:ea typeface="+mj-ea"/>
          <a:cs typeface="Segoe UI Light" panose="020B0502040204020203" pitchFamily="34" charset="0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Corbel" panose="020B0503020204020204" pitchFamily="34" charset="0"/>
        <a:buNone/>
        <a:defRPr sz="1800" kern="1200">
          <a:solidFill>
            <a:schemeClr val="accent2"/>
          </a:solidFill>
          <a:latin typeface="+mj-lt"/>
          <a:ea typeface="+mn-ea"/>
          <a:cs typeface="+mn-cs"/>
        </a:defRPr>
      </a:lvl1pPr>
      <a:lvl2pPr marL="0" indent="0" algn="l" defTabSz="457200" rtl="0" eaLnBrk="1" latinLnBrk="0" hangingPunct="1">
        <a:spcBef>
          <a:spcPts val="1000"/>
        </a:spcBef>
        <a:buFont typeface="Corbel" panose="020B0503020204020204" pitchFamily="34" charset="0"/>
        <a:buNone/>
        <a:defRPr lang="en-US" sz="1400" kern="1200" dirty="0" smtClean="0">
          <a:solidFill>
            <a:schemeClr val="tx2"/>
          </a:solidFill>
          <a:latin typeface="+mn-lt"/>
          <a:ea typeface="+mn-ea"/>
          <a:cs typeface="+mn-cs"/>
        </a:defRPr>
      </a:lvl2pPr>
      <a:lvl3pPr marL="180000" indent="-180000" algn="l" defTabSz="457200" rtl="0" eaLnBrk="1" latinLnBrk="0" hangingPunct="1">
        <a:spcBef>
          <a:spcPts val="1000"/>
        </a:spcBef>
        <a:buFont typeface="Segoe UI" panose="020B0502040204020203" pitchFamily="34" charset="0"/>
        <a:buChar char="&gt;"/>
        <a:defRPr lang="en-GB" sz="1000" kern="1200" dirty="0">
          <a:solidFill>
            <a:schemeClr val="bg2"/>
          </a:solidFill>
          <a:latin typeface="+mn-lt"/>
          <a:ea typeface="+mn-ea"/>
          <a:cs typeface="+mn-cs"/>
        </a:defRPr>
      </a:lvl3pPr>
      <a:lvl4pPr marL="180000" indent="-180000" algn="l" defTabSz="457200" rtl="0" eaLnBrk="1" latinLnBrk="0" hangingPunct="1">
        <a:spcBef>
          <a:spcPts val="1000"/>
        </a:spcBef>
        <a:buFont typeface="Segoe UI" panose="020B0502040204020203" pitchFamily="34" charset="0"/>
        <a:buChar char="&gt;"/>
        <a:defRPr lang="en-GB" sz="1200" kern="1200" dirty="0" smtClean="0">
          <a:solidFill>
            <a:schemeClr val="bg2"/>
          </a:solidFill>
          <a:latin typeface="+mn-lt"/>
          <a:ea typeface="+mn-ea"/>
          <a:cs typeface="+mn-cs"/>
        </a:defRPr>
      </a:lvl4pPr>
      <a:lvl5pPr marL="180000" indent="-180000" algn="l" defTabSz="457200" rtl="0" eaLnBrk="1" latinLnBrk="0" hangingPunct="1">
        <a:spcBef>
          <a:spcPts val="1000"/>
        </a:spcBef>
        <a:buFont typeface="Segoe UI" panose="020B0502040204020203" pitchFamily="34" charset="0"/>
        <a:buChar char="&gt;"/>
        <a:defRPr lang="en-GB" sz="1200" kern="1200" dirty="0">
          <a:solidFill>
            <a:schemeClr val="bg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5409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80" r:id="rId2"/>
    <p:sldLayoutId id="2147483696" r:id="rId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2000" kern="1200">
          <a:solidFill>
            <a:schemeClr val="bg1">
              <a:lumMod val="85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 userDrawn="1"/>
        </p:nvGrpSpPr>
        <p:grpSpPr>
          <a:xfrm>
            <a:off x="2457237" y="3291830"/>
            <a:ext cx="4104456" cy="599348"/>
            <a:chOff x="2267744" y="2211710"/>
            <a:chExt cx="4104456" cy="599348"/>
          </a:xfrm>
        </p:grpSpPr>
        <p:pic>
          <p:nvPicPr>
            <p:cNvPr id="9" name="Picture 8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61793" y="2427734"/>
              <a:ext cx="1428856" cy="249663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69637" y="2355726"/>
              <a:ext cx="1202563" cy="350321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67744" y="2211710"/>
              <a:ext cx="1208642" cy="599348"/>
            </a:xfrm>
            <a:prstGeom prst="rect">
              <a:avLst/>
            </a:prstGeom>
          </p:spPr>
        </p:pic>
      </p:grp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723878"/>
            <a:ext cx="2880366" cy="1307595"/>
          </a:xfrm>
          <a:prstGeom prst="rect">
            <a:avLst/>
          </a:prstGeom>
        </p:spPr>
      </p:pic>
      <p:sp>
        <p:nvSpPr>
          <p:cNvPr id="3" name="Rectangle 2"/>
          <p:cNvSpPr/>
          <p:nvPr userDrawn="1"/>
        </p:nvSpPr>
        <p:spPr>
          <a:xfrm>
            <a:off x="3491880" y="4731990"/>
            <a:ext cx="2592288" cy="246221"/>
          </a:xfrm>
          <a:prstGeom prst="rect">
            <a:avLst/>
          </a:prstGeom>
        </p:spPr>
        <p:txBody>
          <a:bodyPr wrap="square" anchor="b">
            <a:spAutoFit/>
          </a:bodyPr>
          <a:lstStyle/>
          <a:p>
            <a:pPr marL="0" lvl="2" algn="ctr"/>
            <a:r>
              <a:rPr lang="en-US" sz="1000" b="1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@</a:t>
            </a:r>
            <a:r>
              <a:rPr lang="en-US" sz="1000" b="1" dirty="0" err="1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EUCyberDirect</a:t>
            </a:r>
            <a:r>
              <a:rPr lang="en-US" sz="1000" b="1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| #</a:t>
            </a:r>
            <a:r>
              <a:rPr lang="en-US" sz="1000" b="1" dirty="0" err="1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EUCyber</a:t>
            </a:r>
            <a:endParaRPr lang="en-US" sz="1000" b="1" dirty="0">
              <a:solidFill>
                <a:schemeClr val="accent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3" name="Text Placeholder 2"/>
          <p:cNvSpPr txBox="1">
            <a:spLocks/>
          </p:cNvSpPr>
          <p:nvPr userDrawn="1"/>
        </p:nvSpPr>
        <p:spPr>
          <a:xfrm>
            <a:off x="539552" y="990482"/>
            <a:ext cx="3864454" cy="330791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GB" sz="100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0000" indent="-1800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" indent="-1800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kern="1200" dirty="0">
                <a:solidFill>
                  <a:schemeClr val="accent2"/>
                </a:solidFill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rPr>
              <a:t>Contact</a:t>
            </a:r>
          </a:p>
          <a:p>
            <a:pPr marL="0" lvl="0" indent="0">
              <a:buNone/>
            </a:pPr>
            <a:r>
              <a:rPr lang="en-US" sz="1000" kern="1200" dirty="0" err="1">
                <a:solidFill>
                  <a:schemeClr val="accent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Dr</a:t>
            </a:r>
            <a:r>
              <a:rPr lang="en-US" sz="1000" kern="1200" dirty="0">
                <a:solidFill>
                  <a:schemeClr val="accent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 Patryk Pawlak</a:t>
            </a:r>
            <a:br>
              <a:rPr lang="en-US" sz="1000" kern="1200" dirty="0">
                <a:solidFill>
                  <a:schemeClr val="accent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</a:br>
            <a:r>
              <a:rPr lang="en-US" sz="1000" kern="1200" dirty="0">
                <a:solidFill>
                  <a:schemeClr val="accent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Project Coordinator</a:t>
            </a:r>
            <a:br>
              <a:rPr lang="en-US" sz="1000" kern="1200" dirty="0">
                <a:solidFill>
                  <a:schemeClr val="accent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</a:br>
            <a:r>
              <a:rPr lang="en-US" sz="1000" kern="1200" dirty="0">
                <a:solidFill>
                  <a:schemeClr val="accent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EU Institute for Security Studies</a:t>
            </a:r>
          </a:p>
          <a:p>
            <a:pPr marL="0" lvl="0" indent="0">
              <a:buNone/>
            </a:pPr>
            <a:r>
              <a:rPr lang="en-US" sz="1000" kern="1200" dirty="0">
                <a:solidFill>
                  <a:schemeClr val="accent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patryk.pawlak@iss.europa.eu</a:t>
            </a:r>
            <a:br>
              <a:rPr lang="en-US" sz="1000" kern="1200" dirty="0">
                <a:solidFill>
                  <a:schemeClr val="accent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</a:br>
            <a:r>
              <a:rPr lang="en-US" sz="1000" kern="1200" dirty="0">
                <a:solidFill>
                  <a:schemeClr val="accent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+32 (0)2 231 0128</a:t>
            </a:r>
          </a:p>
          <a:p>
            <a:pPr marL="0" indent="0">
              <a:buNone/>
            </a:pPr>
            <a:r>
              <a:rPr lang="en-US" sz="1800" kern="1200" dirty="0">
                <a:solidFill>
                  <a:schemeClr val="accent2"/>
                </a:solidFill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rPr>
              <a:t>About</a:t>
            </a:r>
          </a:p>
          <a:p>
            <a:pPr marL="0" indent="0">
              <a:buNone/>
            </a:pPr>
            <a:r>
              <a:rPr lang="en-US" sz="1000" kern="1200" dirty="0">
                <a:solidFill>
                  <a:schemeClr val="accent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EU Cyber Diplomacy and Resilience Clusters – EU Cyber Direct – is funded by the European Commission under the Partnership Instrument, International Digital Cooperation project: Trust and Security in Cyberspace.</a:t>
            </a:r>
          </a:p>
          <a:p>
            <a:pPr marL="0" indent="0">
              <a:buNone/>
            </a:pPr>
            <a:r>
              <a:rPr lang="en-US" sz="1000" kern="1200" dirty="0">
                <a:solidFill>
                  <a:schemeClr val="accent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Implementing </a:t>
            </a:r>
            <a:r>
              <a:rPr lang="en-US" sz="1000" kern="1200" dirty="0" err="1">
                <a:solidFill>
                  <a:schemeClr val="accent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organisations</a:t>
            </a:r>
            <a:r>
              <a:rPr lang="en-US" sz="1000" kern="1200" dirty="0">
                <a:solidFill>
                  <a:schemeClr val="accent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: 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5980356" y="4639657"/>
            <a:ext cx="2552084" cy="338554"/>
          </a:xfrm>
          <a:prstGeom prst="rect">
            <a:avLst/>
          </a:prstGeom>
        </p:spPr>
        <p:txBody>
          <a:bodyPr wrap="square" anchor="b">
            <a:spAutoFit/>
          </a:bodyPr>
          <a:lstStyle/>
          <a:p>
            <a:pPr marL="0" lvl="0" indent="-914400" algn="r"/>
            <a:r>
              <a:rPr lang="en-US" sz="800" b="0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This project is funded</a:t>
            </a:r>
            <a:br>
              <a:rPr lang="en-US" sz="800" b="0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800" b="0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by the European Union.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2282" y="4223244"/>
            <a:ext cx="784372" cy="1109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6745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920F795-E0EA-5150-E0D8-8BB0A82FAF48}"/>
              </a:ext>
            </a:extLst>
          </p:cNvPr>
          <p:cNvSpPr/>
          <p:nvPr/>
        </p:nvSpPr>
        <p:spPr>
          <a:xfrm>
            <a:off x="0" y="3603792"/>
            <a:ext cx="8784976" cy="14916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5BFCD97E-61EE-407C-64F8-14190FF3D5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80112" y="4242707"/>
            <a:ext cx="1903611" cy="751682"/>
          </a:xfrm>
          <a:prstGeom prst="rect">
            <a:avLst/>
          </a:prstGeom>
        </p:spPr>
      </p:pic>
      <p:sp>
        <p:nvSpPr>
          <p:cNvPr id="10" name="Content Placeholder 4">
            <a:extLst>
              <a:ext uri="{FF2B5EF4-FFF2-40B4-BE49-F238E27FC236}">
                <a16:creationId xmlns:a16="http://schemas.microsoft.com/office/drawing/2014/main" id="{62F8895F-1F1D-EAAF-3EB9-9F59EEE0741D}"/>
              </a:ext>
            </a:extLst>
          </p:cNvPr>
          <p:cNvSpPr txBox="1">
            <a:spLocks/>
          </p:cNvSpPr>
          <p:nvPr/>
        </p:nvSpPr>
        <p:spPr>
          <a:xfrm>
            <a:off x="201612" y="904218"/>
            <a:ext cx="4861736" cy="383605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bg1">
                    <a:lumMod val="8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400" b="1" dirty="0">
              <a:solidFill>
                <a:schemeClr val="accent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sv-SE" sz="1300" b="1" dirty="0" err="1">
                <a:solidFill>
                  <a:schemeClr val="accent6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Yawri</a:t>
            </a:r>
            <a:r>
              <a:rPr lang="sv-SE" sz="1300" b="1" dirty="0">
                <a:solidFill>
                  <a:schemeClr val="accent6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CARR, </a:t>
            </a:r>
            <a:r>
              <a:rPr lang="en-GB" sz="1300" i="1" dirty="0">
                <a:solidFill>
                  <a:schemeClr val="accent6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Technical University Munich, Costa Rica </a:t>
            </a:r>
          </a:p>
          <a:p>
            <a:endParaRPr lang="en-GB" sz="1300" b="1" dirty="0">
              <a:solidFill>
                <a:schemeClr val="accent6">
                  <a:lumMod val="7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sv-SE" sz="1300" b="1" dirty="0">
                <a:solidFill>
                  <a:schemeClr val="accent6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Alexia GONZALEZ FANFALONE, </a:t>
            </a:r>
            <a:r>
              <a:rPr lang="en-GB" sz="1300" i="1" dirty="0">
                <a:solidFill>
                  <a:schemeClr val="accent6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The Organization for Economic Cooperation and Development</a:t>
            </a:r>
          </a:p>
          <a:p>
            <a:endParaRPr lang="en-GB" sz="1300" i="1" dirty="0">
              <a:solidFill>
                <a:schemeClr val="accent6">
                  <a:lumMod val="7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sv-SE" sz="1300" b="1" dirty="0" err="1">
                <a:solidFill>
                  <a:schemeClr val="accent6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Bitange</a:t>
            </a:r>
            <a:r>
              <a:rPr lang="sv-SE" sz="1300" b="1" dirty="0">
                <a:solidFill>
                  <a:schemeClr val="accent6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NDEMO, </a:t>
            </a:r>
            <a:r>
              <a:rPr lang="en-GB" sz="1300" i="1" dirty="0">
                <a:solidFill>
                  <a:schemeClr val="accent6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Ambassador of Kenya to Kingdom of Belgium and the EU</a:t>
            </a:r>
          </a:p>
          <a:p>
            <a:endParaRPr lang="en-GB" sz="1300" b="1" dirty="0">
              <a:solidFill>
                <a:schemeClr val="accent6">
                  <a:lumMod val="7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GB" sz="1300" b="1" dirty="0">
                <a:solidFill>
                  <a:schemeClr val="accent6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Pearse O’DONOHUE, </a:t>
            </a:r>
            <a:r>
              <a:rPr lang="en-GB" sz="1300" i="1" dirty="0">
                <a:solidFill>
                  <a:schemeClr val="accent6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Future Networks Directorate of DG CONNECT, European Commission</a:t>
            </a:r>
            <a:r>
              <a:rPr lang="en-GB" sz="1300" dirty="0">
                <a:solidFill>
                  <a:schemeClr val="accent6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 </a:t>
            </a:r>
            <a:endParaRPr lang="en-GR" sz="1300">
              <a:solidFill>
                <a:schemeClr val="accent6">
                  <a:lumMod val="7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en-GB" sz="1300" b="1" dirty="0">
              <a:solidFill>
                <a:schemeClr val="accent6">
                  <a:lumMod val="7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GB" sz="1300" b="1" dirty="0">
                <a:solidFill>
                  <a:schemeClr val="accent6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Nadia OWUSU, </a:t>
            </a:r>
            <a:r>
              <a:rPr lang="en-GB" sz="1300" i="1" dirty="0">
                <a:solidFill>
                  <a:schemeClr val="accent6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Youth Advocate, Ghana</a:t>
            </a:r>
            <a:endParaRPr lang="en-GR" sz="1300">
              <a:solidFill>
                <a:schemeClr val="accent6">
                  <a:lumMod val="7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en-GB" sz="1300" i="1" dirty="0">
              <a:solidFill>
                <a:schemeClr val="accent6">
                  <a:lumMod val="7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GB" sz="1300" b="1" dirty="0">
                <a:solidFill>
                  <a:schemeClr val="accent6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Michelle THORNE, </a:t>
            </a:r>
            <a:r>
              <a:rPr lang="en-GB" sz="1300" i="1" dirty="0">
                <a:solidFill>
                  <a:schemeClr val="accent6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The Green Web Foundation, Germany </a:t>
            </a:r>
          </a:p>
          <a:p>
            <a:endParaRPr lang="sv-SE" sz="1300" b="1" dirty="0">
              <a:solidFill>
                <a:schemeClr val="accent6">
                  <a:lumMod val="7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sv-SE" sz="1300" b="1" dirty="0">
                <a:solidFill>
                  <a:schemeClr val="accent6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Sarah WALKLEY,</a:t>
            </a:r>
            <a:r>
              <a:rPr lang="en-GB" sz="1300" b="1" i="1" dirty="0">
                <a:solidFill>
                  <a:schemeClr val="accent6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GB" sz="1300" i="1" dirty="0" err="1">
                <a:solidFill>
                  <a:schemeClr val="accent6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Purplefully</a:t>
            </a:r>
            <a:r>
              <a:rPr lang="en-GB" sz="1300" i="1" dirty="0">
                <a:solidFill>
                  <a:schemeClr val="accent6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United Kingdom</a:t>
            </a:r>
          </a:p>
          <a:p>
            <a:endParaRPr lang="en-GB" sz="1400" b="1" dirty="0">
              <a:solidFill>
                <a:schemeClr val="accent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en-GB" sz="1400" i="1" dirty="0">
              <a:solidFill>
                <a:schemeClr val="accent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en-GB" sz="1400" b="1" i="1" dirty="0">
              <a:solidFill>
                <a:schemeClr val="accent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en-GR" sz="1500" b="1">
              <a:solidFill>
                <a:schemeClr val="accent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E3CB442-47EA-F3E7-5E12-3DEEFF236728}"/>
              </a:ext>
            </a:extLst>
          </p:cNvPr>
          <p:cNvSpPr txBox="1"/>
          <p:nvPr/>
        </p:nvSpPr>
        <p:spPr>
          <a:xfrm>
            <a:off x="395536" y="75647"/>
            <a:ext cx="8712968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7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COOPERATION FOR A GREEN DIGITAL FUTURE</a:t>
            </a:r>
          </a:p>
          <a:p>
            <a:endParaRPr lang="en-GB" sz="2200" b="1" i="1" dirty="0">
              <a:solidFill>
                <a:schemeClr val="accent3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en-GB" sz="2200" b="1" i="1" dirty="0">
              <a:solidFill>
                <a:schemeClr val="accent3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15" name="Picture 14" descr="A blue flag with yellow stars in the center&#10;&#10;Description automatically generated">
            <a:extLst>
              <a:ext uri="{FF2B5EF4-FFF2-40B4-BE49-F238E27FC236}">
                <a16:creationId xmlns:a16="http://schemas.microsoft.com/office/drawing/2014/main" id="{5E23E6A7-342B-8C79-B4DA-3C52545952B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59" y="4273251"/>
            <a:ext cx="1027201" cy="68453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A6F7E61-D4B3-3E67-E742-E1C220FA4EA7}"/>
              </a:ext>
            </a:extLst>
          </p:cNvPr>
          <p:cNvSpPr txBox="1"/>
          <p:nvPr/>
        </p:nvSpPr>
        <p:spPr>
          <a:xfrm>
            <a:off x="304440" y="530317"/>
            <a:ext cx="770485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>
                <a:solidFill>
                  <a:schemeClr val="accent6">
                    <a:lumMod val="75000"/>
                  </a:schemeClr>
                </a:solidFill>
                <a:latin typeface="Segoe UI Semibold" panose="020B0702040204020203" pitchFamily="34" charset="0"/>
                <a:ea typeface="+mj-ea"/>
                <a:cs typeface="Segoe UI Semibold" panose="020B0702040204020203" pitchFamily="34" charset="0"/>
              </a:rPr>
              <a:t>Operationalizing the Declaration for the Future of the Internet</a:t>
            </a:r>
          </a:p>
          <a:p>
            <a:pPr algn="ctr"/>
            <a:endParaRPr lang="en-SE" dirty="0"/>
          </a:p>
        </p:txBody>
      </p:sp>
      <p:pic>
        <p:nvPicPr>
          <p:cNvPr id="6" name="Picture 5" descr="A red and yellow logo&#10;&#10;Description automatically generated">
            <a:extLst>
              <a:ext uri="{FF2B5EF4-FFF2-40B4-BE49-F238E27FC236}">
                <a16:creationId xmlns:a16="http://schemas.microsoft.com/office/drawing/2014/main" id="{9A1B5C7C-E423-3967-5CF3-23B04EF4CE7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5987" y="973369"/>
            <a:ext cx="3170085" cy="310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7429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 body">
  <a:themeElements>
    <a:clrScheme name="FPI">
      <a:dk1>
        <a:srgbClr val="000000"/>
      </a:dk1>
      <a:lt1>
        <a:sysClr val="window" lastClr="FFFFFF"/>
      </a:lt1>
      <a:dk2>
        <a:srgbClr val="9D9D9C"/>
      </a:dk2>
      <a:lt2>
        <a:srgbClr val="3C3C3B"/>
      </a:lt2>
      <a:accent1>
        <a:srgbClr val="113655"/>
      </a:accent1>
      <a:accent2>
        <a:srgbClr val="68C4D8"/>
      </a:accent2>
      <a:accent3>
        <a:srgbClr val="3F8CA5"/>
      </a:accent3>
      <a:accent4>
        <a:srgbClr val="245B78"/>
      </a:accent4>
      <a:accent5>
        <a:srgbClr val="FED061"/>
      </a:accent5>
      <a:accent6>
        <a:srgbClr val="F28C00"/>
      </a:accent6>
      <a:hlink>
        <a:srgbClr val="68C4D8"/>
      </a:hlink>
      <a:folHlink>
        <a:srgbClr val="9D9D9C"/>
      </a:folHlink>
    </a:clrScheme>
    <a:fontScheme name="FP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ckdrop" id="{DDE02465-F649-4226-A347-8921ABA9115A}" vid="{6242E665-B23A-4C8E-8517-011F7ADC475C}"/>
    </a:ext>
  </a:extLst>
</a:theme>
</file>

<file path=ppt/theme/theme2.xml><?xml version="1.0" encoding="utf-8"?>
<a:theme xmlns:a="http://schemas.openxmlformats.org/drawingml/2006/main" name="1 titles">
  <a:themeElements>
    <a:clrScheme name="FPI">
      <a:dk1>
        <a:srgbClr val="000000"/>
      </a:dk1>
      <a:lt1>
        <a:sysClr val="window" lastClr="FFFFFF"/>
      </a:lt1>
      <a:dk2>
        <a:srgbClr val="9D9D9C"/>
      </a:dk2>
      <a:lt2>
        <a:srgbClr val="3C3C3B"/>
      </a:lt2>
      <a:accent1>
        <a:srgbClr val="113655"/>
      </a:accent1>
      <a:accent2>
        <a:srgbClr val="68C4D8"/>
      </a:accent2>
      <a:accent3>
        <a:srgbClr val="3F8CA5"/>
      </a:accent3>
      <a:accent4>
        <a:srgbClr val="245B78"/>
      </a:accent4>
      <a:accent5>
        <a:srgbClr val="FED061"/>
      </a:accent5>
      <a:accent6>
        <a:srgbClr val="F28C00"/>
      </a:accent6>
      <a:hlink>
        <a:srgbClr val="68C4D8"/>
      </a:hlink>
      <a:folHlink>
        <a:srgbClr val="9D9D9C"/>
      </a:folHlink>
    </a:clrScheme>
    <a:fontScheme name="EUISS">
      <a:majorFont>
        <a:latin typeface="Constantia"/>
        <a:ea typeface=""/>
        <a:cs typeface=""/>
      </a:majorFont>
      <a:minorFont>
        <a:latin typeface="Corbe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ckdrop" id="{DDE02465-F649-4226-A347-8921ABA9115A}" vid="{2ED56A4E-1E35-47BE-ABF3-0F4702ECC797}"/>
    </a:ext>
  </a:extLst>
</a:theme>
</file>

<file path=ppt/theme/theme3.xml><?xml version="1.0" encoding="utf-8"?>
<a:theme xmlns:a="http://schemas.openxmlformats.org/drawingml/2006/main" name="3 credit">
  <a:themeElements>
    <a:clrScheme name="FPI">
      <a:dk1>
        <a:srgbClr val="000000"/>
      </a:dk1>
      <a:lt1>
        <a:sysClr val="window" lastClr="FFFFFF"/>
      </a:lt1>
      <a:dk2>
        <a:srgbClr val="9D9D9C"/>
      </a:dk2>
      <a:lt2>
        <a:srgbClr val="3C3C3B"/>
      </a:lt2>
      <a:accent1>
        <a:srgbClr val="113655"/>
      </a:accent1>
      <a:accent2>
        <a:srgbClr val="68C4D8"/>
      </a:accent2>
      <a:accent3>
        <a:srgbClr val="3F8CA5"/>
      </a:accent3>
      <a:accent4>
        <a:srgbClr val="245B78"/>
      </a:accent4>
      <a:accent5>
        <a:srgbClr val="FED061"/>
      </a:accent5>
      <a:accent6>
        <a:srgbClr val="F28C00"/>
      </a:accent6>
      <a:hlink>
        <a:srgbClr val="68C4D8"/>
      </a:hlink>
      <a:folHlink>
        <a:srgbClr val="9D9D9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ckdrop" id="{DDE02465-F649-4226-A347-8921ABA9115A}" vid="{E9D4E6A9-FB97-47C0-BD08-EB2FB51A9085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backdrop</Template>
  <TotalTime>3305</TotalTime>
  <Words>83</Words>
  <Application>Microsoft Macintosh PowerPoint</Application>
  <PresentationFormat>On-screen Show (16:9)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Calibri</vt:lpstr>
      <vt:lpstr>Corbel</vt:lpstr>
      <vt:lpstr>Segoe UI</vt:lpstr>
      <vt:lpstr>Segoe UI Light</vt:lpstr>
      <vt:lpstr>Segoe UI Semibold</vt:lpstr>
      <vt:lpstr>2 body</vt:lpstr>
      <vt:lpstr>1 titles</vt:lpstr>
      <vt:lpstr>3 credit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European Cyber  Diplomacy Dialogue</dc:title>
  <dc:creator>Christian Dietrich</dc:creator>
  <cp:lastModifiedBy>Nils Berglund</cp:lastModifiedBy>
  <cp:revision>24</cp:revision>
  <cp:lastPrinted>2019-01-24T09:33:18Z</cp:lastPrinted>
  <dcterms:created xsi:type="dcterms:W3CDTF">2019-01-23T09:38:21Z</dcterms:created>
  <dcterms:modified xsi:type="dcterms:W3CDTF">2023-10-09T07:52:34Z</dcterms:modified>
</cp:coreProperties>
</file>