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2"/>
  </p:notesMasterIdLst>
  <p:sldIdLst>
    <p:sldId id="301" r:id="rId3"/>
    <p:sldId id="657" r:id="rId4"/>
    <p:sldId id="684" r:id="rId5"/>
    <p:sldId id="696" r:id="rId6"/>
    <p:sldId id="692" r:id="rId7"/>
    <p:sldId id="258" r:id="rId8"/>
    <p:sldId id="697" r:id="rId9"/>
    <p:sldId id="633"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938F18-C245-4C14-8E7E-565F5F8A900B}" v="122" dt="2022-11-25T09:39:11.445"/>
    <p1510:client id="{A645450F-7783-453A-846A-E558CBDA8391}" v="99" dt="2022-11-25T17:50:36.6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610"/>
    <p:restoredTop sz="96197"/>
  </p:normalViewPr>
  <p:slideViewPr>
    <p:cSldViewPr snapToGrid="0" snapToObjects="1">
      <p:cViewPr varScale="1">
        <p:scale>
          <a:sx n="121" d="100"/>
          <a:sy n="121" d="100"/>
        </p:scale>
        <p:origin x="200" y="232"/>
      </p:cViewPr>
      <p:guideLst/>
    </p:cSldViewPr>
  </p:slideViewPr>
  <p:notesTextViewPr>
    <p:cViewPr>
      <p:scale>
        <a:sx n="1" d="1"/>
        <a:sy n="1" d="1"/>
      </p:scale>
      <p:origin x="0" y="0"/>
    </p:cViewPr>
  </p:notesTextViewPr>
  <p:notesViewPr>
    <p:cSldViewPr snapToGrid="0" snapToObjects="1">
      <p:cViewPr varScale="1">
        <p:scale>
          <a:sx n="93" d="100"/>
          <a:sy n="93" d="100"/>
        </p:scale>
        <p:origin x="3784"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613F8C-33B5-4F40-A6D2-4A99A6C017A0}" type="datetimeFigureOut">
              <a:rPr lang="en-US" smtClean="0"/>
              <a:t>11/25/22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F366DC-D10D-5F44-B50A-575B62FA63CB}" type="slidenum">
              <a:rPr lang="en-US" smtClean="0"/>
              <a:t>‹#›</a:t>
            </a:fld>
            <a:endParaRPr lang="en-US"/>
          </a:p>
        </p:txBody>
      </p:sp>
    </p:spTree>
    <p:extLst>
      <p:ext uri="{BB962C8B-B14F-4D97-AF65-F5344CB8AC3E}">
        <p14:creationId xmlns:p14="http://schemas.microsoft.com/office/powerpoint/2010/main" val="2411810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all, my name is </a:t>
            </a:r>
            <a:r>
              <a:rPr lang="en-US" dirty="0" err="1"/>
              <a:t>Suzane</a:t>
            </a:r>
            <a:r>
              <a:rPr lang="en-US" dirty="0"/>
              <a:t> </a:t>
            </a:r>
            <a:r>
              <a:rPr lang="en-US" dirty="0" err="1"/>
              <a:t>Muhereza</a:t>
            </a:r>
            <a:r>
              <a:rPr lang="en-US" dirty="0"/>
              <a:t> and I’m a Monitoring, Evaluation and Learning Manager with the Internet Society Foundation.</a:t>
            </a:r>
          </a:p>
          <a:p>
            <a:endParaRPr lang="en-US" dirty="0"/>
          </a:p>
          <a:p>
            <a:r>
              <a:rPr lang="en-US" dirty="0"/>
              <a:t>Pleased to be here with you today to facilitate this lightning talk, which will explore the role of innovation in expanding possibilities for Internet access, and take a specific look at some very interesting work underway in Uganda</a:t>
            </a:r>
          </a:p>
          <a:p>
            <a:endParaRPr lang="en-US" dirty="0"/>
          </a:p>
          <a:p>
            <a:pPr marL="0" indent="0">
              <a:buNone/>
            </a:pPr>
            <a:r>
              <a:rPr lang="en-US" dirty="0"/>
              <a:t>With me today is Brian </a:t>
            </a:r>
            <a:r>
              <a:rPr lang="en-US" dirty="0" err="1"/>
              <a:t>Masiga</a:t>
            </a:r>
            <a:r>
              <a:rPr lang="en-US" dirty="0"/>
              <a:t>. Brian is a Network Engineer at the Research and Education Network for Uganda, also known as RENU.</a:t>
            </a:r>
          </a:p>
          <a:p>
            <a:pPr marL="0" indent="0">
              <a:buNone/>
            </a:pPr>
            <a:endParaRPr lang="en-US" dirty="0"/>
          </a:p>
          <a:p>
            <a:pPr marL="0" indent="0">
              <a:buNone/>
            </a:pPr>
            <a:r>
              <a:rPr lang="en-US" dirty="0"/>
              <a:t>Since 2021, the Internet Society Foundation has supported RENU’s work to expand Internet access for the research and education community in Uganda, and you’ll hear  more about how they’re doing this in just a few minutes. </a:t>
            </a:r>
          </a:p>
          <a:p>
            <a:pPr marL="0" indent="0">
              <a:buNone/>
            </a:pPr>
            <a:endParaRPr lang="en-US" dirty="0"/>
          </a:p>
          <a:p>
            <a:pPr marL="0" indent="0">
              <a:buNone/>
            </a:pPr>
            <a:r>
              <a:rPr lang="en-US" dirty="0"/>
              <a:t>But first, a quick overview of our organization.</a:t>
            </a:r>
          </a:p>
          <a:p>
            <a:pPr marL="0" indent="0">
              <a:buNone/>
            </a:pP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20D7F3-EDE1-C147-A04A-D4416A638280}" type="slidenum">
              <a:rPr kumimoji="0" lang="en-GB" altLang="en-US" sz="12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dirty="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1676197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Established in 2019, </a:t>
            </a:r>
            <a:r>
              <a:rPr lang="en-US" b="0" i="0" dirty="0">
                <a:solidFill>
                  <a:srgbClr val="0C1C2C"/>
                </a:solidFill>
                <a:effectLst/>
                <a:latin typeface="Zilla Slab"/>
              </a:rPr>
              <a:t>The Internet Society Foundation exists to support the positive difference the Internet can make to people everywhere.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C1C2C"/>
              </a:solidFill>
              <a:effectLst/>
              <a:latin typeface="Zilla Slab"/>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C1C2C"/>
                </a:solidFill>
                <a:effectLst/>
                <a:latin typeface="Zilla Slab"/>
              </a:rPr>
              <a:t>It promotes the development of the Internet as a global technical infrastructure, a resource to enrich people's lives, and a force for good in society.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C1C2C"/>
              </a:solidFill>
              <a:effectLst/>
              <a:latin typeface="Zilla Slab"/>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C1C2C"/>
                </a:solidFill>
                <a:effectLst/>
                <a:latin typeface="Zilla Slab"/>
              </a:rPr>
              <a:t>Our vision is – An Internet for Everyone  </a:t>
            </a:r>
          </a:p>
          <a:p>
            <a:endParaRPr lang="en-US" dirty="0"/>
          </a:p>
        </p:txBody>
      </p:sp>
      <p:sp>
        <p:nvSpPr>
          <p:cNvPr id="4" name="Slide Number Placeholder 3"/>
          <p:cNvSpPr>
            <a:spLocks noGrp="1"/>
          </p:cNvSpPr>
          <p:nvPr>
            <p:ph type="sldNum" sz="quarter" idx="5"/>
          </p:nvPr>
        </p:nvSpPr>
        <p:spPr/>
        <p:txBody>
          <a:bodyPr/>
          <a:lstStyle/>
          <a:p>
            <a:fld id="{25B2027B-46DF-7C45-A67D-868B04533EEE}" type="slidenum">
              <a:rPr lang="en-US" smtClean="0"/>
              <a:t>2</a:t>
            </a:fld>
            <a:endParaRPr lang="en-US"/>
          </a:p>
        </p:txBody>
      </p:sp>
    </p:spTree>
    <p:extLst>
      <p:ext uri="{BB962C8B-B14F-4D97-AF65-F5344CB8AC3E}">
        <p14:creationId xmlns:p14="http://schemas.microsoft.com/office/powerpoint/2010/main" val="848480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our mission is: to </a:t>
            </a:r>
            <a:r>
              <a:rPr kumimoji="0" lang="en-US" sz="1200" b="0" i="0" u="none" strike="noStrike" kern="1200" cap="none" spc="0" normalizeH="0" baseline="0" noProof="0" dirty="0">
                <a:ln>
                  <a:noFill/>
                </a:ln>
                <a:effectLst>
                  <a:outerShdw blurRad="50800" dist="38100" dir="2700000" algn="tl" rotWithShape="0">
                    <a:prstClr val="black">
                      <a:alpha val="40000"/>
                    </a:prstClr>
                  </a:outerShdw>
                </a:effectLst>
                <a:uLnTx/>
                <a:uFillTx/>
                <a:ea typeface="+mn-ea"/>
                <a:cs typeface="Hind Regular" panose="02000000000000000000" pitchFamily="2" charset="77"/>
              </a:rPr>
              <a:t>champion ideas and enables communities to unlock the Internet's potential to tackle the world’s evolving challenges.</a:t>
            </a:r>
            <a:endParaRPr lang="en-US" dirty="0"/>
          </a:p>
        </p:txBody>
      </p:sp>
      <p:sp>
        <p:nvSpPr>
          <p:cNvPr id="4" name="Slide Number Placeholder 3"/>
          <p:cNvSpPr>
            <a:spLocks noGrp="1"/>
          </p:cNvSpPr>
          <p:nvPr>
            <p:ph type="sldNum" sz="quarter" idx="5"/>
          </p:nvPr>
        </p:nvSpPr>
        <p:spPr/>
        <p:txBody>
          <a:bodyPr/>
          <a:lstStyle/>
          <a:p>
            <a:fld id="{25B2027B-46DF-7C45-A67D-868B04533EEE}" type="slidenum">
              <a:rPr lang="en-US" smtClean="0"/>
              <a:t>3</a:t>
            </a:fld>
            <a:endParaRPr lang="en-US"/>
          </a:p>
        </p:txBody>
      </p:sp>
    </p:spTree>
    <p:extLst>
      <p:ext uri="{BB962C8B-B14F-4D97-AF65-F5344CB8AC3E}">
        <p14:creationId xmlns:p14="http://schemas.microsoft.com/office/powerpoint/2010/main" val="1594734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kern="1200" dirty="0">
                <a:solidFill>
                  <a:schemeClr val="tx1"/>
                </a:solidFill>
                <a:effectLst/>
                <a:latin typeface="+mn-lt"/>
                <a:ea typeface="+mn-ea"/>
                <a:cs typeface="+mn-cs"/>
              </a:rPr>
              <a:t>Our portfolio currently has five funding areas – as you see here, and the one we’ll focus on today is our BOLT Program. But you can find out more about all of these programs on our website at </a:t>
            </a:r>
            <a:r>
              <a:rPr lang="en-US" sz="1200" b="0" i="0" kern="1200" dirty="0" err="1">
                <a:solidFill>
                  <a:schemeClr val="tx1"/>
                </a:solidFill>
                <a:effectLst/>
                <a:latin typeface="+mn-lt"/>
                <a:ea typeface="+mn-ea"/>
                <a:cs typeface="+mn-cs"/>
              </a:rPr>
              <a:t>isocfoundation.org</a:t>
            </a:r>
            <a:r>
              <a:rPr lang="en-US" sz="1200" b="0" i="0" kern="1200" dirty="0">
                <a:solidFill>
                  <a:schemeClr val="tx1"/>
                </a:solidFill>
                <a:effectLst/>
                <a:latin typeface="+mn-lt"/>
                <a:ea typeface="+mn-ea"/>
                <a:cs typeface="+mn-cs"/>
              </a:rPr>
              <a:t> </a:t>
            </a:r>
          </a:p>
          <a:p>
            <a:pPr marL="171450" indent="-171450">
              <a:buFontTx/>
              <a:buChar char="-"/>
            </a:pPr>
            <a:endParaRPr lang="en-US" sz="1200" b="0" i="0" kern="1200" dirty="0">
              <a:solidFill>
                <a:schemeClr val="tx1"/>
              </a:solidFill>
              <a:effectLst/>
              <a:latin typeface="+mn-lt"/>
              <a:ea typeface="+mn-ea"/>
              <a:cs typeface="+mn-cs"/>
            </a:endParaRPr>
          </a:p>
          <a:p>
            <a:pPr marL="171450" indent="-171450">
              <a:buFontTx/>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5C2297-5ED5-0943-9885-BC7664F705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4795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ind Regular" panose="02000000000000000000" pitchFamily="2" charset="77"/>
                <a:cs typeface="Hind Regular" panose="02000000000000000000" pitchFamily="2" charset="77"/>
              </a:rPr>
              <a:t>The focus of this lightning talk is “innovation around the Internet”, and that is exactly what our BOLT program was designed to do.</a:t>
            </a:r>
          </a:p>
          <a:p>
            <a:endParaRPr lang="en-US" dirty="0">
              <a:latin typeface="Hind Regular" panose="02000000000000000000" pitchFamily="2" charset="77"/>
              <a:cs typeface="Hind Regular" panose="02000000000000000000" pitchFamily="2" charset="77"/>
            </a:endParaRPr>
          </a:p>
          <a:p>
            <a:r>
              <a:rPr lang="en-US" dirty="0">
                <a:latin typeface="Hind Regular" panose="02000000000000000000" pitchFamily="2" charset="77"/>
                <a:cs typeface="Hind Regular" panose="02000000000000000000" pitchFamily="2" charset="77"/>
              </a:rPr>
              <a:t>The program launched in 2021, and it aims to empower </a:t>
            </a:r>
            <a:r>
              <a:rPr lang="en-US" sz="1200" dirty="0">
                <a:solidFill>
                  <a:srgbClr val="0C1C2C"/>
                </a:solidFill>
                <a:latin typeface="Hind Regular" panose="02000000000000000000" pitchFamily="2" charset="77"/>
                <a:cs typeface="Hind Regular" panose="02000000000000000000" pitchFamily="2" charset="77"/>
              </a:rPr>
              <a:t>teams of innovators around the world  to develop solutions to Internet connectivity.</a:t>
            </a:r>
          </a:p>
          <a:p>
            <a:endParaRPr lang="en-US" sz="1200" dirty="0">
              <a:solidFill>
                <a:srgbClr val="0C1C2C"/>
              </a:solidFill>
              <a:latin typeface="Hind Regular" panose="02000000000000000000" pitchFamily="2" charset="77"/>
              <a:cs typeface="Hind Regular" panose="02000000000000000000" pitchFamily="2" charset="77"/>
            </a:endParaRPr>
          </a:p>
          <a:p>
            <a:r>
              <a:rPr lang="en-US" dirty="0">
                <a:solidFill>
                  <a:srgbClr val="0C1C2C"/>
                </a:solidFill>
                <a:latin typeface="Hind Regular" panose="02000000000000000000" pitchFamily="2" charset="77"/>
                <a:cs typeface="Hind Regular" panose="02000000000000000000" pitchFamily="2" charset="77"/>
              </a:rPr>
              <a:t>And one of these innovators is here with us today. Together with his team at RENU, Brian is </a:t>
            </a:r>
            <a:r>
              <a:rPr lang="en-US" sz="1200" dirty="0">
                <a:solidFill>
                  <a:srgbClr val="0C1C2C"/>
                </a:solidFill>
                <a:latin typeface="Hind Regular" panose="02000000000000000000" pitchFamily="2" charset="77"/>
                <a:cs typeface="Hind Regular" panose="02000000000000000000" pitchFamily="2" charset="77"/>
              </a:rPr>
              <a:t>working to extend internet access for the research and education community in Uganda. </a:t>
            </a:r>
          </a:p>
          <a:p>
            <a:endParaRPr lang="en-US" sz="1200" dirty="0">
              <a:solidFill>
                <a:srgbClr val="0C1C2C"/>
              </a:solidFill>
              <a:latin typeface="Hind Regular" panose="02000000000000000000" pitchFamily="2" charset="77"/>
              <a:cs typeface="Hind Regular" panose="02000000000000000000" pitchFamily="2" charset="77"/>
            </a:endParaRPr>
          </a:p>
          <a:p>
            <a:r>
              <a:rPr lang="en-US" sz="1200" dirty="0">
                <a:solidFill>
                  <a:srgbClr val="0C1C2C"/>
                </a:solidFill>
                <a:latin typeface="Hind Regular" panose="02000000000000000000" pitchFamily="2" charset="77"/>
                <a:cs typeface="Hind Regular" panose="02000000000000000000" pitchFamily="2" charset="77"/>
              </a:rPr>
              <a:t>And I’ve prepared 5 “lightning questions” to ask Brian, to shed some light on the work RENU is doing, and delve into how it’s supporting responsible and sustainable innovation around the Internet. </a:t>
            </a:r>
          </a:p>
          <a:p>
            <a:endParaRPr lang="en-US" sz="1200" dirty="0">
              <a:solidFill>
                <a:srgbClr val="0C1C2C"/>
              </a:solidFill>
              <a:latin typeface="Hind Regular" panose="02000000000000000000" pitchFamily="2" charset="77"/>
              <a:cs typeface="Hind Regular" panose="02000000000000000000" pitchFamily="2" charset="77"/>
            </a:endParaRPr>
          </a:p>
          <a:p>
            <a:pPr marL="0" indent="0">
              <a:buNone/>
            </a:pPr>
            <a:r>
              <a:rPr lang="en-US" dirty="0">
                <a:latin typeface="Hind Regular" panose="02000000000000000000" pitchFamily="2" charset="77"/>
                <a:cs typeface="Hind Regular" panose="02000000000000000000" pitchFamily="2" charset="77"/>
              </a:rPr>
              <a:t>A little about Brian: </a:t>
            </a:r>
          </a:p>
          <a:p>
            <a:pPr marL="0" indent="0">
              <a:buNone/>
            </a:pPr>
            <a:r>
              <a:rPr lang="en-US" dirty="0">
                <a:latin typeface="Hind Regular" panose="02000000000000000000" pitchFamily="2" charset="77"/>
                <a:cs typeface="Hind Regular" panose="02000000000000000000" pitchFamily="2" charset="77"/>
              </a:rPr>
              <a:t>- Network Engineer at the Research and Education Network for Uganda.</a:t>
            </a:r>
          </a:p>
          <a:p>
            <a:pPr marL="0" indent="0">
              <a:buNone/>
            </a:pPr>
            <a:r>
              <a:rPr lang="en-US" dirty="0">
                <a:latin typeface="Hind Regular" panose="02000000000000000000" pitchFamily="2" charset="77"/>
                <a:cs typeface="Hind Regular" panose="02000000000000000000" pitchFamily="2" charset="77"/>
              </a:rPr>
              <a:t>- Volunteer Network Engineer at the Uganda Internet </a:t>
            </a:r>
            <a:r>
              <a:rPr lang="en-US" dirty="0" err="1">
                <a:latin typeface="Hind Regular" panose="02000000000000000000" pitchFamily="2" charset="77"/>
                <a:cs typeface="Hind Regular" panose="02000000000000000000" pitchFamily="2" charset="77"/>
              </a:rPr>
              <a:t>eXchange</a:t>
            </a:r>
            <a:r>
              <a:rPr lang="en-US" dirty="0">
                <a:latin typeface="Hind Regular" panose="02000000000000000000" pitchFamily="2" charset="77"/>
                <a:cs typeface="Hind Regular" panose="02000000000000000000" pitchFamily="2" charset="77"/>
              </a:rPr>
              <a:t> Point.</a:t>
            </a:r>
          </a:p>
          <a:p>
            <a:pPr marL="0" indent="0">
              <a:buNone/>
            </a:pPr>
            <a:r>
              <a:rPr lang="en-US" dirty="0">
                <a:latin typeface="Hind Regular" panose="02000000000000000000" pitchFamily="2" charset="77"/>
                <a:cs typeface="Hind Regular" panose="02000000000000000000" pitchFamily="2" charset="77"/>
              </a:rPr>
              <a:t>-  Zealous about internet development and how it impacts the lives of people</a:t>
            </a:r>
          </a:p>
          <a:p>
            <a:endParaRPr lang="en-US" sz="1200" dirty="0">
              <a:solidFill>
                <a:srgbClr val="0C1C2C"/>
              </a:solidFill>
              <a:latin typeface="Hind Light" panose="02000000000000000000" pitchFamily="2" charset="77"/>
              <a:cs typeface="Hind Light" panose="02000000000000000000" pitchFamily="2" charset="77"/>
            </a:endParaRPr>
          </a:p>
          <a:p>
            <a:endParaRPr lang="en-US" sz="1200" dirty="0">
              <a:solidFill>
                <a:srgbClr val="0C1C2C"/>
              </a:solidFill>
              <a:latin typeface="Hind Light" panose="02000000000000000000" pitchFamily="2" charset="77"/>
              <a:cs typeface="Hind Light" panose="02000000000000000000" pitchFamily="2" charset="77"/>
            </a:endParaRPr>
          </a:p>
          <a:p>
            <a:endParaRPr lang="en-US" dirty="0"/>
          </a:p>
        </p:txBody>
      </p:sp>
      <p:sp>
        <p:nvSpPr>
          <p:cNvPr id="4" name="Slide Number Placeholder 3"/>
          <p:cNvSpPr>
            <a:spLocks noGrp="1"/>
          </p:cNvSpPr>
          <p:nvPr>
            <p:ph type="sldNum" sz="quarter" idx="5"/>
          </p:nvPr>
        </p:nvSpPr>
        <p:spPr/>
        <p:txBody>
          <a:bodyPr/>
          <a:lstStyle/>
          <a:p>
            <a:fld id="{785C2297-5ED5-0943-9885-BC7664F70581}" type="slidenum">
              <a:rPr lang="en-US" smtClean="0"/>
              <a:t>5</a:t>
            </a:fld>
            <a:endParaRPr lang="en-US" dirty="0"/>
          </a:p>
        </p:txBody>
      </p:sp>
    </p:spTree>
    <p:extLst>
      <p:ext uri="{BB962C8B-B14F-4D97-AF65-F5344CB8AC3E}">
        <p14:creationId xmlns:p14="http://schemas.microsoft.com/office/powerpoint/2010/main" val="184557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F366DC-D10D-5F44-B50A-575B62FA63CB}" type="slidenum">
              <a:rPr lang="en-US" smtClean="0"/>
              <a:t>6</a:t>
            </a:fld>
            <a:endParaRPr lang="en-US"/>
          </a:p>
        </p:txBody>
      </p:sp>
    </p:spTree>
    <p:extLst>
      <p:ext uri="{BB962C8B-B14F-4D97-AF65-F5344CB8AC3E}">
        <p14:creationId xmlns:p14="http://schemas.microsoft.com/office/powerpoint/2010/main" val="2112635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EAF366DC-D10D-5F44-B50A-575B62FA63CB}" type="slidenum">
              <a:rPr lang="en-US" smtClean="0"/>
              <a:t>7</a:t>
            </a:fld>
            <a:endParaRPr lang="en-US"/>
          </a:p>
        </p:txBody>
      </p:sp>
    </p:spTree>
    <p:extLst>
      <p:ext uri="{BB962C8B-B14F-4D97-AF65-F5344CB8AC3E}">
        <p14:creationId xmlns:p14="http://schemas.microsoft.com/office/powerpoint/2010/main" val="2308759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B2027B-46DF-7C45-A67D-868B04533E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1235924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20D7F3-EDE1-C147-A04A-D4416A638280}" type="slidenum">
              <a:rPr kumimoji="0" lang="en-GB" altLang="en-US" sz="12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dirty="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3692868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01524" y="4226611"/>
            <a:ext cx="7513534" cy="503215"/>
          </a:xfrm>
        </p:spPr>
        <p:txBody>
          <a:bodyPr/>
          <a:lstStyle>
            <a:lvl1pPr algn="l">
              <a:lnSpc>
                <a:spcPct val="109000"/>
              </a:lnSpc>
              <a:defRPr sz="2400">
                <a:solidFill>
                  <a:schemeClr val="accent1"/>
                </a:solidFill>
                <a:latin typeface="Zilla Slab" pitchFamily="2" charset="77"/>
                <a:ea typeface="Zilla Slab" pitchFamily="2" charset="77"/>
              </a:defRPr>
            </a:lvl1pPr>
          </a:lstStyle>
          <a:p>
            <a:r>
              <a:rPr lang="en-US"/>
              <a:t>Click to edit Master title style</a:t>
            </a:r>
            <a:endParaRPr lang="en-GB" dirty="0"/>
          </a:p>
        </p:txBody>
      </p:sp>
      <p:sp>
        <p:nvSpPr>
          <p:cNvPr id="15" name="Text Placeholder 9"/>
          <p:cNvSpPr>
            <a:spLocks noGrp="1"/>
          </p:cNvSpPr>
          <p:nvPr>
            <p:ph type="body" sz="quarter" idx="11"/>
          </p:nvPr>
        </p:nvSpPr>
        <p:spPr>
          <a:xfrm>
            <a:off x="801524" y="6151809"/>
            <a:ext cx="4097551" cy="198068"/>
          </a:xfrm>
          <a:prstGeom prst="rect">
            <a:avLst/>
          </a:prstGeom>
        </p:spPr>
        <p:txBody>
          <a:bodyPr>
            <a:spAutoFit/>
          </a:bodyPr>
          <a:lstStyle>
            <a:lvl1pPr marL="0" indent="0">
              <a:lnSpc>
                <a:spcPct val="117000"/>
              </a:lnSpc>
              <a:buFont typeface="Arial" charset="0"/>
              <a:buNone/>
              <a:defRPr sz="1100">
                <a:solidFill>
                  <a:schemeClr val="tx1"/>
                </a:solidFill>
                <a:latin typeface="+mn-lt"/>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a:t>Edit Master text styles</a:t>
            </a:r>
          </a:p>
        </p:txBody>
      </p:sp>
      <p:pic>
        <p:nvPicPr>
          <p:cNvPr id="12" name="Google Shape;70;p7">
            <a:extLst>
              <a:ext uri="{FF2B5EF4-FFF2-40B4-BE49-F238E27FC236}">
                <a16:creationId xmlns:a16="http://schemas.microsoft.com/office/drawing/2014/main" id="{D4EC13E4-C605-3043-90EA-4817F513F259}"/>
              </a:ext>
            </a:extLst>
          </p:cNvPr>
          <p:cNvPicPr preferRelativeResize="0"/>
          <p:nvPr/>
        </p:nvPicPr>
        <p:blipFill>
          <a:blip r:embed="rId2">
            <a:alphaModFix/>
          </a:blip>
          <a:stretch>
            <a:fillRect/>
          </a:stretch>
        </p:blipFill>
        <p:spPr>
          <a:xfrm>
            <a:off x="801524" y="2361076"/>
            <a:ext cx="4734719" cy="1154543"/>
          </a:xfrm>
          <a:prstGeom prst="rect">
            <a:avLst/>
          </a:prstGeom>
          <a:noFill/>
          <a:ln>
            <a:noFill/>
          </a:ln>
        </p:spPr>
      </p:pic>
      <p:pic>
        <p:nvPicPr>
          <p:cNvPr id="5" name="Google Shape;70;p7">
            <a:extLst>
              <a:ext uri="{FF2B5EF4-FFF2-40B4-BE49-F238E27FC236}">
                <a16:creationId xmlns:a16="http://schemas.microsoft.com/office/drawing/2014/main" id="{2F8BCCA4-1367-4A42-9E65-73CF0E4CC0E4}"/>
              </a:ext>
            </a:extLst>
          </p:cNvPr>
          <p:cNvPicPr preferRelativeResize="0"/>
          <p:nvPr userDrawn="1"/>
        </p:nvPicPr>
        <p:blipFill>
          <a:blip r:embed="rId2">
            <a:alphaModFix/>
          </a:blip>
          <a:stretch>
            <a:fillRect/>
          </a:stretch>
        </p:blipFill>
        <p:spPr>
          <a:xfrm>
            <a:off x="801524" y="2361076"/>
            <a:ext cx="4734719" cy="1154543"/>
          </a:xfrm>
          <a:prstGeom prst="rect">
            <a:avLst/>
          </a:prstGeom>
          <a:noFill/>
          <a:ln>
            <a:noFill/>
          </a:ln>
        </p:spPr>
      </p:pic>
    </p:spTree>
    <p:extLst>
      <p:ext uri="{BB962C8B-B14F-4D97-AF65-F5344CB8AC3E}">
        <p14:creationId xmlns:p14="http://schemas.microsoft.com/office/powerpoint/2010/main" val="30008048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E8EC5-FF80-E649-9BD5-1D4E2AD4D42F}"/>
              </a:ext>
            </a:extLst>
          </p:cNvPr>
          <p:cNvSpPr>
            <a:spLocks noGrp="1"/>
          </p:cNvSpPr>
          <p:nvPr>
            <p:ph type="dt" sz="half" idx="10"/>
          </p:nvPr>
        </p:nvSpPr>
        <p:spPr/>
        <p:txBody>
          <a:bodyPr/>
          <a:lstStyle/>
          <a:p>
            <a:fld id="{2A3D3881-875D-CE4F-830A-5147D9AE7E57}" type="datetimeFigureOut">
              <a:rPr lang="en-US" smtClean="0"/>
              <a:t>11/25/22</a:t>
            </a:fld>
            <a:endParaRPr lang="en-US"/>
          </a:p>
        </p:txBody>
      </p:sp>
      <p:sp>
        <p:nvSpPr>
          <p:cNvPr id="3" name="Footer Placeholder 2">
            <a:extLst>
              <a:ext uri="{FF2B5EF4-FFF2-40B4-BE49-F238E27FC236}">
                <a16:creationId xmlns:a16="http://schemas.microsoft.com/office/drawing/2014/main" id="{75E8CA4D-B904-9A4D-B3CF-404EDF4DD9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4DD2E1-79E3-A346-934B-452F1A4E1B4D}"/>
              </a:ext>
            </a:extLst>
          </p:cNvPr>
          <p:cNvSpPr>
            <a:spLocks noGrp="1"/>
          </p:cNvSpPr>
          <p:nvPr>
            <p:ph type="sldNum" sz="quarter" idx="12"/>
          </p:nvPr>
        </p:nvSpPr>
        <p:spPr/>
        <p:txBody>
          <a:bodyPr/>
          <a:lstStyle/>
          <a:p>
            <a:fld id="{2DE7E48B-C3E5-384E-9360-E89BD90FAC99}" type="slidenum">
              <a:rPr lang="en-US" smtClean="0"/>
              <a:t>‹#›</a:t>
            </a:fld>
            <a:endParaRPr lang="en-US"/>
          </a:p>
        </p:txBody>
      </p:sp>
    </p:spTree>
    <p:extLst>
      <p:ext uri="{BB962C8B-B14F-4D97-AF65-F5344CB8AC3E}">
        <p14:creationId xmlns:p14="http://schemas.microsoft.com/office/powerpoint/2010/main" val="1894994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41200-49BE-D448-9FA0-CE0523C4B8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8B8204-B083-0442-BB9D-59DF8C283E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ED60CC-85F4-7140-87F8-47F37D9C87A7}"/>
              </a:ext>
            </a:extLst>
          </p:cNvPr>
          <p:cNvSpPr>
            <a:spLocks noGrp="1"/>
          </p:cNvSpPr>
          <p:nvPr>
            <p:ph type="dt" sz="half" idx="10"/>
          </p:nvPr>
        </p:nvSpPr>
        <p:spPr/>
        <p:txBody>
          <a:bodyPr/>
          <a:lstStyle/>
          <a:p>
            <a:fld id="{2A3D3881-875D-CE4F-830A-5147D9AE7E57}" type="datetimeFigureOut">
              <a:rPr lang="en-US" smtClean="0"/>
              <a:t>11/25/22</a:t>
            </a:fld>
            <a:endParaRPr lang="en-US"/>
          </a:p>
        </p:txBody>
      </p:sp>
      <p:sp>
        <p:nvSpPr>
          <p:cNvPr id="5" name="Footer Placeholder 4">
            <a:extLst>
              <a:ext uri="{FF2B5EF4-FFF2-40B4-BE49-F238E27FC236}">
                <a16:creationId xmlns:a16="http://schemas.microsoft.com/office/drawing/2014/main" id="{2A0EFCA6-0E29-D342-B2E9-8063538DAA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5E48C4-8764-D74F-80D4-1E10053E6C7C}"/>
              </a:ext>
            </a:extLst>
          </p:cNvPr>
          <p:cNvSpPr>
            <a:spLocks noGrp="1"/>
          </p:cNvSpPr>
          <p:nvPr>
            <p:ph type="sldNum" sz="quarter" idx="12"/>
          </p:nvPr>
        </p:nvSpPr>
        <p:spPr/>
        <p:txBody>
          <a:bodyPr/>
          <a:lstStyle/>
          <a:p>
            <a:fld id="{2DE7E48B-C3E5-384E-9360-E89BD90FAC99}" type="slidenum">
              <a:rPr lang="en-US" smtClean="0"/>
              <a:t>‹#›</a:t>
            </a:fld>
            <a:endParaRPr lang="en-US"/>
          </a:p>
        </p:txBody>
      </p:sp>
    </p:spTree>
    <p:extLst>
      <p:ext uri="{BB962C8B-B14F-4D97-AF65-F5344CB8AC3E}">
        <p14:creationId xmlns:p14="http://schemas.microsoft.com/office/powerpoint/2010/main" val="2556109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C5692-F173-0A4A-A03B-2CDA615734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F01A4F-EF1C-474E-8E1F-5032765A80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18E43A-7EDF-1043-8D9A-6182646AA9FC}"/>
              </a:ext>
            </a:extLst>
          </p:cNvPr>
          <p:cNvSpPr>
            <a:spLocks noGrp="1"/>
          </p:cNvSpPr>
          <p:nvPr>
            <p:ph type="dt" sz="half" idx="10"/>
          </p:nvPr>
        </p:nvSpPr>
        <p:spPr/>
        <p:txBody>
          <a:bodyPr/>
          <a:lstStyle/>
          <a:p>
            <a:fld id="{2A3D3881-875D-CE4F-830A-5147D9AE7E57}" type="datetimeFigureOut">
              <a:rPr lang="en-US" smtClean="0"/>
              <a:t>11/25/22</a:t>
            </a:fld>
            <a:endParaRPr lang="en-US"/>
          </a:p>
        </p:txBody>
      </p:sp>
      <p:sp>
        <p:nvSpPr>
          <p:cNvPr id="5" name="Footer Placeholder 4">
            <a:extLst>
              <a:ext uri="{FF2B5EF4-FFF2-40B4-BE49-F238E27FC236}">
                <a16:creationId xmlns:a16="http://schemas.microsoft.com/office/drawing/2014/main" id="{ECA34B80-D102-6743-BC5B-0987B699A0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3091AD-F8CB-8C4F-80C8-7AAC9B6E84FB}"/>
              </a:ext>
            </a:extLst>
          </p:cNvPr>
          <p:cNvSpPr>
            <a:spLocks noGrp="1"/>
          </p:cNvSpPr>
          <p:nvPr>
            <p:ph type="sldNum" sz="quarter" idx="12"/>
          </p:nvPr>
        </p:nvSpPr>
        <p:spPr/>
        <p:txBody>
          <a:bodyPr/>
          <a:lstStyle/>
          <a:p>
            <a:fld id="{2DE7E48B-C3E5-384E-9360-E89BD90FAC99}" type="slidenum">
              <a:rPr lang="en-US" smtClean="0"/>
              <a:t>‹#›</a:t>
            </a:fld>
            <a:endParaRPr lang="en-US"/>
          </a:p>
        </p:txBody>
      </p:sp>
    </p:spTree>
    <p:extLst>
      <p:ext uri="{BB962C8B-B14F-4D97-AF65-F5344CB8AC3E}">
        <p14:creationId xmlns:p14="http://schemas.microsoft.com/office/powerpoint/2010/main" val="923866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F6AD6-4C07-8D47-892E-AD6CF86600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22F960-2161-2B41-8152-D04CB715D6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170729-5027-E646-A275-9759CACFE51F}"/>
              </a:ext>
            </a:extLst>
          </p:cNvPr>
          <p:cNvSpPr>
            <a:spLocks noGrp="1"/>
          </p:cNvSpPr>
          <p:nvPr>
            <p:ph type="dt" sz="half" idx="10"/>
          </p:nvPr>
        </p:nvSpPr>
        <p:spPr/>
        <p:txBody>
          <a:bodyPr/>
          <a:lstStyle/>
          <a:p>
            <a:fld id="{2A3D3881-875D-CE4F-830A-5147D9AE7E57}" type="datetimeFigureOut">
              <a:rPr lang="en-US" smtClean="0"/>
              <a:t>11/25/22</a:t>
            </a:fld>
            <a:endParaRPr lang="en-US"/>
          </a:p>
        </p:txBody>
      </p:sp>
      <p:sp>
        <p:nvSpPr>
          <p:cNvPr id="5" name="Footer Placeholder 4">
            <a:extLst>
              <a:ext uri="{FF2B5EF4-FFF2-40B4-BE49-F238E27FC236}">
                <a16:creationId xmlns:a16="http://schemas.microsoft.com/office/drawing/2014/main" id="{E3BCD889-AEF0-4344-8C87-288525E6F9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A2309-5590-3A4C-8867-D2E0E2AAF5E9}"/>
              </a:ext>
            </a:extLst>
          </p:cNvPr>
          <p:cNvSpPr>
            <a:spLocks noGrp="1"/>
          </p:cNvSpPr>
          <p:nvPr>
            <p:ph type="sldNum" sz="quarter" idx="12"/>
          </p:nvPr>
        </p:nvSpPr>
        <p:spPr/>
        <p:txBody>
          <a:bodyPr/>
          <a:lstStyle/>
          <a:p>
            <a:fld id="{2DE7E48B-C3E5-384E-9360-E89BD90FAC99}" type="slidenum">
              <a:rPr lang="en-US" smtClean="0"/>
              <a:t>‹#›</a:t>
            </a:fld>
            <a:endParaRPr lang="en-US"/>
          </a:p>
        </p:txBody>
      </p:sp>
    </p:spTree>
    <p:extLst>
      <p:ext uri="{BB962C8B-B14F-4D97-AF65-F5344CB8AC3E}">
        <p14:creationId xmlns:p14="http://schemas.microsoft.com/office/powerpoint/2010/main" val="3015965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5C6D0-AE12-C54F-968B-8EF562E58F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4165C1-A338-7A4D-B09B-D04C8052A8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C83ACD-1D94-A849-B4D7-7F3CF170B8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BC1B6F-4D16-0841-AAD7-26B20125E6C4}"/>
              </a:ext>
            </a:extLst>
          </p:cNvPr>
          <p:cNvSpPr>
            <a:spLocks noGrp="1"/>
          </p:cNvSpPr>
          <p:nvPr>
            <p:ph type="dt" sz="half" idx="10"/>
          </p:nvPr>
        </p:nvSpPr>
        <p:spPr/>
        <p:txBody>
          <a:bodyPr/>
          <a:lstStyle/>
          <a:p>
            <a:fld id="{2A3D3881-875D-CE4F-830A-5147D9AE7E57}" type="datetimeFigureOut">
              <a:rPr lang="en-US" smtClean="0"/>
              <a:t>11/25/22</a:t>
            </a:fld>
            <a:endParaRPr lang="en-US"/>
          </a:p>
        </p:txBody>
      </p:sp>
      <p:sp>
        <p:nvSpPr>
          <p:cNvPr id="6" name="Footer Placeholder 5">
            <a:extLst>
              <a:ext uri="{FF2B5EF4-FFF2-40B4-BE49-F238E27FC236}">
                <a16:creationId xmlns:a16="http://schemas.microsoft.com/office/drawing/2014/main" id="{F908AFFF-6397-2944-837A-71A1300E64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59C91C-6B82-8A41-9FCA-9A335825A5AA}"/>
              </a:ext>
            </a:extLst>
          </p:cNvPr>
          <p:cNvSpPr>
            <a:spLocks noGrp="1"/>
          </p:cNvSpPr>
          <p:nvPr>
            <p:ph type="sldNum" sz="quarter" idx="12"/>
          </p:nvPr>
        </p:nvSpPr>
        <p:spPr/>
        <p:txBody>
          <a:bodyPr/>
          <a:lstStyle/>
          <a:p>
            <a:fld id="{2DE7E48B-C3E5-384E-9360-E89BD90FAC99}" type="slidenum">
              <a:rPr lang="en-US" smtClean="0"/>
              <a:t>‹#›</a:t>
            </a:fld>
            <a:endParaRPr lang="en-US"/>
          </a:p>
        </p:txBody>
      </p:sp>
    </p:spTree>
    <p:extLst>
      <p:ext uri="{BB962C8B-B14F-4D97-AF65-F5344CB8AC3E}">
        <p14:creationId xmlns:p14="http://schemas.microsoft.com/office/powerpoint/2010/main" val="1926790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CDBE-7EC5-F248-AD9C-6A7741FD09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E5AA3D-BB7F-054D-A825-457882DAF2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0F831C-114E-E640-8C96-010EE9784F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68E120-C851-F543-A035-50DB198037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9C721B-7D4C-354F-A942-E56491BE36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E5A4F6-52F1-954E-8A39-329FA2DE4DBB}"/>
              </a:ext>
            </a:extLst>
          </p:cNvPr>
          <p:cNvSpPr>
            <a:spLocks noGrp="1"/>
          </p:cNvSpPr>
          <p:nvPr>
            <p:ph type="dt" sz="half" idx="10"/>
          </p:nvPr>
        </p:nvSpPr>
        <p:spPr/>
        <p:txBody>
          <a:bodyPr/>
          <a:lstStyle/>
          <a:p>
            <a:fld id="{2A3D3881-875D-CE4F-830A-5147D9AE7E57}" type="datetimeFigureOut">
              <a:rPr lang="en-US" smtClean="0"/>
              <a:t>11/25/22</a:t>
            </a:fld>
            <a:endParaRPr lang="en-US"/>
          </a:p>
        </p:txBody>
      </p:sp>
      <p:sp>
        <p:nvSpPr>
          <p:cNvPr id="8" name="Footer Placeholder 7">
            <a:extLst>
              <a:ext uri="{FF2B5EF4-FFF2-40B4-BE49-F238E27FC236}">
                <a16:creationId xmlns:a16="http://schemas.microsoft.com/office/drawing/2014/main" id="{1B9FC374-DC33-AF4B-A217-88464FF922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B2499F-0BB5-D04B-B8B0-9292ABE1051D}"/>
              </a:ext>
            </a:extLst>
          </p:cNvPr>
          <p:cNvSpPr>
            <a:spLocks noGrp="1"/>
          </p:cNvSpPr>
          <p:nvPr>
            <p:ph type="sldNum" sz="quarter" idx="12"/>
          </p:nvPr>
        </p:nvSpPr>
        <p:spPr/>
        <p:txBody>
          <a:bodyPr/>
          <a:lstStyle/>
          <a:p>
            <a:fld id="{2DE7E48B-C3E5-384E-9360-E89BD90FAC99}" type="slidenum">
              <a:rPr lang="en-US" smtClean="0"/>
              <a:t>‹#›</a:t>
            </a:fld>
            <a:endParaRPr lang="en-US"/>
          </a:p>
        </p:txBody>
      </p:sp>
    </p:spTree>
    <p:extLst>
      <p:ext uri="{BB962C8B-B14F-4D97-AF65-F5344CB8AC3E}">
        <p14:creationId xmlns:p14="http://schemas.microsoft.com/office/powerpoint/2010/main" val="4001587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984C8-0D67-BA42-90A1-0C6C076E76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5F4B42-B499-8F41-BF4B-17D111E55ACD}"/>
              </a:ext>
            </a:extLst>
          </p:cNvPr>
          <p:cNvSpPr>
            <a:spLocks noGrp="1"/>
          </p:cNvSpPr>
          <p:nvPr>
            <p:ph type="dt" sz="half" idx="10"/>
          </p:nvPr>
        </p:nvSpPr>
        <p:spPr/>
        <p:txBody>
          <a:bodyPr/>
          <a:lstStyle/>
          <a:p>
            <a:fld id="{2A3D3881-875D-CE4F-830A-5147D9AE7E57}" type="datetimeFigureOut">
              <a:rPr lang="en-US" smtClean="0"/>
              <a:t>11/25/22</a:t>
            </a:fld>
            <a:endParaRPr lang="en-US"/>
          </a:p>
        </p:txBody>
      </p:sp>
      <p:sp>
        <p:nvSpPr>
          <p:cNvPr id="4" name="Footer Placeholder 3">
            <a:extLst>
              <a:ext uri="{FF2B5EF4-FFF2-40B4-BE49-F238E27FC236}">
                <a16:creationId xmlns:a16="http://schemas.microsoft.com/office/drawing/2014/main" id="{6E51A847-08C9-A74F-A763-1A2B904D1B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FF4BF7-C40B-334C-8D3C-487CED551757}"/>
              </a:ext>
            </a:extLst>
          </p:cNvPr>
          <p:cNvSpPr>
            <a:spLocks noGrp="1"/>
          </p:cNvSpPr>
          <p:nvPr>
            <p:ph type="sldNum" sz="quarter" idx="12"/>
          </p:nvPr>
        </p:nvSpPr>
        <p:spPr/>
        <p:txBody>
          <a:bodyPr/>
          <a:lstStyle/>
          <a:p>
            <a:fld id="{2DE7E48B-C3E5-384E-9360-E89BD90FAC99}" type="slidenum">
              <a:rPr lang="en-US" smtClean="0"/>
              <a:t>‹#›</a:t>
            </a:fld>
            <a:endParaRPr lang="en-US"/>
          </a:p>
        </p:txBody>
      </p:sp>
    </p:spTree>
    <p:extLst>
      <p:ext uri="{BB962C8B-B14F-4D97-AF65-F5344CB8AC3E}">
        <p14:creationId xmlns:p14="http://schemas.microsoft.com/office/powerpoint/2010/main" val="1492231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E8EC5-FF80-E649-9BD5-1D4E2AD4D42F}"/>
              </a:ext>
            </a:extLst>
          </p:cNvPr>
          <p:cNvSpPr>
            <a:spLocks noGrp="1"/>
          </p:cNvSpPr>
          <p:nvPr>
            <p:ph type="dt" sz="half" idx="10"/>
          </p:nvPr>
        </p:nvSpPr>
        <p:spPr/>
        <p:txBody>
          <a:bodyPr/>
          <a:lstStyle/>
          <a:p>
            <a:fld id="{2A3D3881-875D-CE4F-830A-5147D9AE7E57}" type="datetimeFigureOut">
              <a:rPr lang="en-US" smtClean="0"/>
              <a:t>11/25/22</a:t>
            </a:fld>
            <a:endParaRPr lang="en-US"/>
          </a:p>
        </p:txBody>
      </p:sp>
      <p:sp>
        <p:nvSpPr>
          <p:cNvPr id="3" name="Footer Placeholder 2">
            <a:extLst>
              <a:ext uri="{FF2B5EF4-FFF2-40B4-BE49-F238E27FC236}">
                <a16:creationId xmlns:a16="http://schemas.microsoft.com/office/drawing/2014/main" id="{75E8CA4D-B904-9A4D-B3CF-404EDF4DD9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4DD2E1-79E3-A346-934B-452F1A4E1B4D}"/>
              </a:ext>
            </a:extLst>
          </p:cNvPr>
          <p:cNvSpPr>
            <a:spLocks noGrp="1"/>
          </p:cNvSpPr>
          <p:nvPr>
            <p:ph type="sldNum" sz="quarter" idx="12"/>
          </p:nvPr>
        </p:nvSpPr>
        <p:spPr/>
        <p:txBody>
          <a:bodyPr/>
          <a:lstStyle/>
          <a:p>
            <a:fld id="{2DE7E48B-C3E5-384E-9360-E89BD90FAC99}" type="slidenum">
              <a:rPr lang="en-US" smtClean="0"/>
              <a:t>‹#›</a:t>
            </a:fld>
            <a:endParaRPr lang="en-US"/>
          </a:p>
        </p:txBody>
      </p:sp>
    </p:spTree>
    <p:extLst>
      <p:ext uri="{BB962C8B-B14F-4D97-AF65-F5344CB8AC3E}">
        <p14:creationId xmlns:p14="http://schemas.microsoft.com/office/powerpoint/2010/main" val="3651028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275BC-6961-8441-AB2D-66B824343A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01ED35-E113-D44F-AD3A-99B02041F3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DB73F0-DE2B-8C4E-983D-754D4C1F1F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CF6D70-6E7C-AB49-A137-7BBD20B374AD}"/>
              </a:ext>
            </a:extLst>
          </p:cNvPr>
          <p:cNvSpPr>
            <a:spLocks noGrp="1"/>
          </p:cNvSpPr>
          <p:nvPr>
            <p:ph type="dt" sz="half" idx="10"/>
          </p:nvPr>
        </p:nvSpPr>
        <p:spPr/>
        <p:txBody>
          <a:bodyPr/>
          <a:lstStyle/>
          <a:p>
            <a:fld id="{2A3D3881-875D-CE4F-830A-5147D9AE7E57}" type="datetimeFigureOut">
              <a:rPr lang="en-US" smtClean="0"/>
              <a:t>11/25/22</a:t>
            </a:fld>
            <a:endParaRPr lang="en-US"/>
          </a:p>
        </p:txBody>
      </p:sp>
      <p:sp>
        <p:nvSpPr>
          <p:cNvPr id="6" name="Footer Placeholder 5">
            <a:extLst>
              <a:ext uri="{FF2B5EF4-FFF2-40B4-BE49-F238E27FC236}">
                <a16:creationId xmlns:a16="http://schemas.microsoft.com/office/drawing/2014/main" id="{A5167BEB-ED02-4746-96B5-C96D7F35EA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079F04-B52A-0C4E-9051-BDA3B09A2159}"/>
              </a:ext>
            </a:extLst>
          </p:cNvPr>
          <p:cNvSpPr>
            <a:spLocks noGrp="1"/>
          </p:cNvSpPr>
          <p:nvPr>
            <p:ph type="sldNum" sz="quarter" idx="12"/>
          </p:nvPr>
        </p:nvSpPr>
        <p:spPr/>
        <p:txBody>
          <a:bodyPr/>
          <a:lstStyle/>
          <a:p>
            <a:fld id="{2DE7E48B-C3E5-384E-9360-E89BD90FAC99}" type="slidenum">
              <a:rPr lang="en-US" smtClean="0"/>
              <a:t>‹#›</a:t>
            </a:fld>
            <a:endParaRPr lang="en-US"/>
          </a:p>
        </p:txBody>
      </p:sp>
    </p:spTree>
    <p:extLst>
      <p:ext uri="{BB962C8B-B14F-4D97-AF65-F5344CB8AC3E}">
        <p14:creationId xmlns:p14="http://schemas.microsoft.com/office/powerpoint/2010/main" val="1429243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EDCF-24C7-AD46-8AAC-77AFCA1E6B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6624F1-DE4C-3B44-B1C0-FC9FADF895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94EAD2-7B65-9D4A-8086-7A2826AAFF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D58D92-19E1-3F41-8B76-201FE07A40DE}"/>
              </a:ext>
            </a:extLst>
          </p:cNvPr>
          <p:cNvSpPr>
            <a:spLocks noGrp="1"/>
          </p:cNvSpPr>
          <p:nvPr>
            <p:ph type="dt" sz="half" idx="10"/>
          </p:nvPr>
        </p:nvSpPr>
        <p:spPr/>
        <p:txBody>
          <a:bodyPr/>
          <a:lstStyle/>
          <a:p>
            <a:fld id="{2A3D3881-875D-CE4F-830A-5147D9AE7E57}" type="datetimeFigureOut">
              <a:rPr lang="en-US" smtClean="0"/>
              <a:t>11/25/22</a:t>
            </a:fld>
            <a:endParaRPr lang="en-US"/>
          </a:p>
        </p:txBody>
      </p:sp>
      <p:sp>
        <p:nvSpPr>
          <p:cNvPr id="6" name="Footer Placeholder 5">
            <a:extLst>
              <a:ext uri="{FF2B5EF4-FFF2-40B4-BE49-F238E27FC236}">
                <a16:creationId xmlns:a16="http://schemas.microsoft.com/office/drawing/2014/main" id="{05B5132A-6E84-6147-AD5D-365F4A3342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4DD3CE-17CC-6B44-B943-035D47899952}"/>
              </a:ext>
            </a:extLst>
          </p:cNvPr>
          <p:cNvSpPr>
            <a:spLocks noGrp="1"/>
          </p:cNvSpPr>
          <p:nvPr>
            <p:ph type="sldNum" sz="quarter" idx="12"/>
          </p:nvPr>
        </p:nvSpPr>
        <p:spPr/>
        <p:txBody>
          <a:bodyPr/>
          <a:lstStyle/>
          <a:p>
            <a:fld id="{2DE7E48B-C3E5-384E-9360-E89BD90FAC99}" type="slidenum">
              <a:rPr lang="en-US" smtClean="0"/>
              <a:t>‹#›</a:t>
            </a:fld>
            <a:endParaRPr lang="en-US"/>
          </a:p>
        </p:txBody>
      </p:sp>
    </p:spTree>
    <p:extLst>
      <p:ext uri="{BB962C8B-B14F-4D97-AF65-F5344CB8AC3E}">
        <p14:creationId xmlns:p14="http://schemas.microsoft.com/office/powerpoint/2010/main" val="3317962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0000" y="3225758"/>
            <a:ext cx="11127883" cy="768224"/>
          </a:xfrm>
        </p:spPr>
        <p:txBody>
          <a:bodyPr/>
          <a:lstStyle>
            <a:lvl1pPr algn="l">
              <a:lnSpc>
                <a:spcPct val="104000"/>
              </a:lnSpc>
              <a:defRPr sz="4800">
                <a:solidFill>
                  <a:srgbClr val="EEF2EC"/>
                </a:solidFill>
              </a:defRPr>
            </a:lvl1pPr>
          </a:lstStyle>
          <a:p>
            <a:r>
              <a:rPr lang="en-US"/>
              <a:t>Click to edit Master title style</a:t>
            </a:r>
            <a:endParaRPr lang="en-GB" dirty="0"/>
          </a:p>
        </p:txBody>
      </p:sp>
      <p:pic>
        <p:nvPicPr>
          <p:cNvPr id="12" name="Google Shape;36;p4">
            <a:extLst>
              <a:ext uri="{FF2B5EF4-FFF2-40B4-BE49-F238E27FC236}">
                <a16:creationId xmlns:a16="http://schemas.microsoft.com/office/drawing/2014/main" id="{91DD7E51-F7FE-E548-A7F2-B912A3921C25}"/>
              </a:ext>
            </a:extLst>
          </p:cNvPr>
          <p:cNvPicPr preferRelativeResize="0"/>
          <p:nvPr/>
        </p:nvPicPr>
        <p:blipFill rotWithShape="1">
          <a:blip r:embed="rId3">
            <a:alphaModFix/>
          </a:blip>
          <a:srcRect l="485" r="495"/>
          <a:stretch/>
        </p:blipFill>
        <p:spPr>
          <a:xfrm>
            <a:off x="556702" y="365050"/>
            <a:ext cx="1374744" cy="339398"/>
          </a:xfrm>
          <a:prstGeom prst="rect">
            <a:avLst/>
          </a:prstGeom>
          <a:noFill/>
          <a:ln>
            <a:noFill/>
          </a:ln>
        </p:spPr>
      </p:pic>
      <p:pic>
        <p:nvPicPr>
          <p:cNvPr id="4" name="Google Shape;36;p4">
            <a:extLst>
              <a:ext uri="{FF2B5EF4-FFF2-40B4-BE49-F238E27FC236}">
                <a16:creationId xmlns:a16="http://schemas.microsoft.com/office/drawing/2014/main" id="{AA1F87C9-83F9-6E49-9162-E04D27A40424}"/>
              </a:ext>
            </a:extLst>
          </p:cNvPr>
          <p:cNvPicPr preferRelativeResize="0"/>
          <p:nvPr userDrawn="1"/>
        </p:nvPicPr>
        <p:blipFill rotWithShape="1">
          <a:blip r:embed="rId3">
            <a:alphaModFix/>
          </a:blip>
          <a:srcRect l="485" r="495"/>
          <a:stretch/>
        </p:blipFill>
        <p:spPr>
          <a:xfrm>
            <a:off x="556702" y="365050"/>
            <a:ext cx="1374744" cy="339398"/>
          </a:xfrm>
          <a:prstGeom prst="rect">
            <a:avLst/>
          </a:prstGeom>
          <a:noFill/>
          <a:ln>
            <a:noFill/>
          </a:ln>
        </p:spPr>
      </p:pic>
    </p:spTree>
    <p:extLst>
      <p:ext uri="{BB962C8B-B14F-4D97-AF65-F5344CB8AC3E}">
        <p14:creationId xmlns:p14="http://schemas.microsoft.com/office/powerpoint/2010/main" val="4843397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52664-140F-654A-B316-076977172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5006E5-5D2D-F04A-A3CE-8CF502E3C5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596D80-9011-0B4C-963C-838DA41D75F4}"/>
              </a:ext>
            </a:extLst>
          </p:cNvPr>
          <p:cNvSpPr>
            <a:spLocks noGrp="1"/>
          </p:cNvSpPr>
          <p:nvPr>
            <p:ph type="dt" sz="half" idx="10"/>
          </p:nvPr>
        </p:nvSpPr>
        <p:spPr/>
        <p:txBody>
          <a:bodyPr/>
          <a:lstStyle/>
          <a:p>
            <a:fld id="{2A3D3881-875D-CE4F-830A-5147D9AE7E57}" type="datetimeFigureOut">
              <a:rPr lang="en-US" smtClean="0"/>
              <a:t>11/25/22</a:t>
            </a:fld>
            <a:endParaRPr lang="en-US"/>
          </a:p>
        </p:txBody>
      </p:sp>
      <p:sp>
        <p:nvSpPr>
          <p:cNvPr id="5" name="Footer Placeholder 4">
            <a:extLst>
              <a:ext uri="{FF2B5EF4-FFF2-40B4-BE49-F238E27FC236}">
                <a16:creationId xmlns:a16="http://schemas.microsoft.com/office/drawing/2014/main" id="{F9C01A96-D2DD-F540-BB10-9440580334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081C75-D5FF-5449-B28E-39F58C2DF445}"/>
              </a:ext>
            </a:extLst>
          </p:cNvPr>
          <p:cNvSpPr>
            <a:spLocks noGrp="1"/>
          </p:cNvSpPr>
          <p:nvPr>
            <p:ph type="sldNum" sz="quarter" idx="12"/>
          </p:nvPr>
        </p:nvSpPr>
        <p:spPr/>
        <p:txBody>
          <a:bodyPr/>
          <a:lstStyle/>
          <a:p>
            <a:fld id="{2DE7E48B-C3E5-384E-9360-E89BD90FAC99}" type="slidenum">
              <a:rPr lang="en-US" smtClean="0"/>
              <a:t>‹#›</a:t>
            </a:fld>
            <a:endParaRPr lang="en-US"/>
          </a:p>
        </p:txBody>
      </p:sp>
    </p:spTree>
    <p:extLst>
      <p:ext uri="{BB962C8B-B14F-4D97-AF65-F5344CB8AC3E}">
        <p14:creationId xmlns:p14="http://schemas.microsoft.com/office/powerpoint/2010/main" val="1026530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A012C7-0272-C242-BFA5-0BFAFE1C1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8B0C85-4311-ED40-847F-DAF0FE996D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FE1BCB-9A88-0640-A188-69C7B636FA8B}"/>
              </a:ext>
            </a:extLst>
          </p:cNvPr>
          <p:cNvSpPr>
            <a:spLocks noGrp="1"/>
          </p:cNvSpPr>
          <p:nvPr>
            <p:ph type="dt" sz="half" idx="10"/>
          </p:nvPr>
        </p:nvSpPr>
        <p:spPr/>
        <p:txBody>
          <a:bodyPr/>
          <a:lstStyle/>
          <a:p>
            <a:fld id="{2A3D3881-875D-CE4F-830A-5147D9AE7E57}" type="datetimeFigureOut">
              <a:rPr lang="en-US" smtClean="0"/>
              <a:t>11/25/22</a:t>
            </a:fld>
            <a:endParaRPr lang="en-US"/>
          </a:p>
        </p:txBody>
      </p:sp>
      <p:sp>
        <p:nvSpPr>
          <p:cNvPr id="5" name="Footer Placeholder 4">
            <a:extLst>
              <a:ext uri="{FF2B5EF4-FFF2-40B4-BE49-F238E27FC236}">
                <a16:creationId xmlns:a16="http://schemas.microsoft.com/office/drawing/2014/main" id="{8CE118A6-36E2-9F4A-AA09-673117101C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7F58B7-6220-FB49-8BDB-558C6B350628}"/>
              </a:ext>
            </a:extLst>
          </p:cNvPr>
          <p:cNvSpPr>
            <a:spLocks noGrp="1"/>
          </p:cNvSpPr>
          <p:nvPr>
            <p:ph type="sldNum" sz="quarter" idx="12"/>
          </p:nvPr>
        </p:nvSpPr>
        <p:spPr/>
        <p:txBody>
          <a:bodyPr/>
          <a:lstStyle/>
          <a:p>
            <a:fld id="{2DE7E48B-C3E5-384E-9360-E89BD90FAC99}" type="slidenum">
              <a:rPr lang="en-US" smtClean="0"/>
              <a:t>‹#›</a:t>
            </a:fld>
            <a:endParaRPr lang="en-US"/>
          </a:p>
        </p:txBody>
      </p:sp>
    </p:spTree>
    <p:extLst>
      <p:ext uri="{BB962C8B-B14F-4D97-AF65-F5344CB8AC3E}">
        <p14:creationId xmlns:p14="http://schemas.microsoft.com/office/powerpoint/2010/main" val="2249235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xt page-white with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CA9B0D-42A9-9845-A8FB-C48DE988FA7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953440"/>
          </a:xfrm>
          <a:prstGeom prst="rect">
            <a:avLst/>
          </a:prstGeom>
        </p:spPr>
      </p:pic>
      <p:pic>
        <p:nvPicPr>
          <p:cNvPr id="6" name="Google Shape;36;p4">
            <a:extLst>
              <a:ext uri="{FF2B5EF4-FFF2-40B4-BE49-F238E27FC236}">
                <a16:creationId xmlns:a16="http://schemas.microsoft.com/office/drawing/2014/main" id="{F1689712-72CA-324B-A3F0-253426DAB537}"/>
              </a:ext>
            </a:extLst>
          </p:cNvPr>
          <p:cNvPicPr preferRelativeResize="0"/>
          <p:nvPr userDrawn="1"/>
        </p:nvPicPr>
        <p:blipFill rotWithShape="1">
          <a:blip r:embed="rId3" cstate="email">
            <a:alphaModFix/>
            <a:extLst>
              <a:ext uri="{28A0092B-C50C-407E-A947-70E740481C1C}">
                <a14:useLocalDpi xmlns:a14="http://schemas.microsoft.com/office/drawing/2010/main"/>
              </a:ext>
            </a:extLst>
          </a:blip>
          <a:srcRect/>
          <a:stretch/>
        </p:blipFill>
        <p:spPr>
          <a:xfrm>
            <a:off x="556702" y="365050"/>
            <a:ext cx="1374744" cy="339398"/>
          </a:xfrm>
          <a:prstGeom prst="rect">
            <a:avLst/>
          </a:prstGeom>
          <a:noFill/>
          <a:ln>
            <a:noFill/>
          </a:ln>
        </p:spPr>
      </p:pic>
      <p:sp>
        <p:nvSpPr>
          <p:cNvPr id="8" name="Title Placeholder 1">
            <a:extLst>
              <a:ext uri="{FF2B5EF4-FFF2-40B4-BE49-F238E27FC236}">
                <a16:creationId xmlns:a16="http://schemas.microsoft.com/office/drawing/2014/main" id="{506B6715-7B21-8D46-BB34-A52FD67DA921}"/>
              </a:ext>
            </a:extLst>
          </p:cNvPr>
          <p:cNvSpPr>
            <a:spLocks noGrp="1"/>
          </p:cNvSpPr>
          <p:nvPr>
            <p:ph type="title"/>
          </p:nvPr>
        </p:nvSpPr>
        <p:spPr>
          <a:xfrm>
            <a:off x="541338" y="1160830"/>
            <a:ext cx="10530964" cy="520798"/>
          </a:xfrm>
          <a:prstGeom prst="rect">
            <a:avLst/>
          </a:prstGeom>
        </p:spPr>
        <p:txBody>
          <a:bodyPr vert="horz" wrap="square" lIns="0" tIns="0" rIns="0" bIns="0" rtlCol="0" anchor="t" anchorCtr="0">
            <a:noAutofit/>
          </a:bodyPr>
          <a:lstStyle/>
          <a:p>
            <a:r>
              <a:rPr lang="en-US" noProof="0" dirty="0"/>
              <a:t>Click to edit Master title style</a:t>
            </a:r>
            <a:endParaRPr lang="en-GB" noProof="0" dirty="0"/>
          </a:p>
        </p:txBody>
      </p:sp>
      <p:sp>
        <p:nvSpPr>
          <p:cNvPr id="11" name="Content Placeholder 10">
            <a:extLst>
              <a:ext uri="{FF2B5EF4-FFF2-40B4-BE49-F238E27FC236}">
                <a16:creationId xmlns:a16="http://schemas.microsoft.com/office/drawing/2014/main" id="{88EF05CD-5660-3748-9781-1B50BF8E37C8}"/>
              </a:ext>
            </a:extLst>
          </p:cNvPr>
          <p:cNvSpPr>
            <a:spLocks noGrp="1"/>
          </p:cNvSpPr>
          <p:nvPr>
            <p:ph sz="quarter" idx="10"/>
          </p:nvPr>
        </p:nvSpPr>
        <p:spPr/>
        <p:txBody>
          <a:bodyPr/>
          <a:lstStyle>
            <a:lvl4pPr marL="0" indent="0">
              <a:buNone/>
              <a:defRPr/>
            </a:lvl4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441407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0000" y="3225758"/>
            <a:ext cx="11127883" cy="768224"/>
          </a:xfrm>
        </p:spPr>
        <p:txBody>
          <a:bodyPr/>
          <a:lstStyle>
            <a:lvl1pPr algn="l">
              <a:lnSpc>
                <a:spcPct val="104000"/>
              </a:lnSpc>
              <a:defRPr sz="4800">
                <a:solidFill>
                  <a:srgbClr val="EEF2EC"/>
                </a:solidFill>
              </a:defRPr>
            </a:lvl1pPr>
          </a:lstStyle>
          <a:p>
            <a:r>
              <a:rPr lang="en-US"/>
              <a:t>Click to edit Master title style</a:t>
            </a:r>
            <a:endParaRPr lang="en-GB" dirty="0"/>
          </a:p>
        </p:txBody>
      </p:sp>
      <p:pic>
        <p:nvPicPr>
          <p:cNvPr id="12" name="Google Shape;36;p4">
            <a:extLst>
              <a:ext uri="{FF2B5EF4-FFF2-40B4-BE49-F238E27FC236}">
                <a16:creationId xmlns:a16="http://schemas.microsoft.com/office/drawing/2014/main" id="{91DD7E51-F7FE-E548-A7F2-B912A3921C25}"/>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6702" y="365050"/>
            <a:ext cx="1374744" cy="339398"/>
          </a:xfrm>
          <a:prstGeom prst="rect">
            <a:avLst/>
          </a:prstGeom>
          <a:noFill/>
          <a:ln>
            <a:noFill/>
          </a:ln>
        </p:spPr>
      </p:pic>
      <p:pic>
        <p:nvPicPr>
          <p:cNvPr id="4" name="Google Shape;36;p4">
            <a:extLst>
              <a:ext uri="{FF2B5EF4-FFF2-40B4-BE49-F238E27FC236}">
                <a16:creationId xmlns:a16="http://schemas.microsoft.com/office/drawing/2014/main" id="{AA1F87C9-83F9-6E49-9162-E04D27A40424}"/>
              </a:ext>
            </a:extLst>
          </p:cNvPr>
          <p:cNvPicPr preferRelativeResize="0"/>
          <p:nvPr userDrawn="1"/>
        </p:nvPicPr>
        <p:blipFill rotWithShape="1">
          <a:blip r:embed="rId3" cstate="email">
            <a:alphaModFix/>
            <a:extLst>
              <a:ext uri="{28A0092B-C50C-407E-A947-70E740481C1C}">
                <a14:useLocalDpi xmlns:a14="http://schemas.microsoft.com/office/drawing/2010/main"/>
              </a:ext>
            </a:extLst>
          </a:blip>
          <a:srcRect/>
          <a:stretch/>
        </p:blipFill>
        <p:spPr>
          <a:xfrm>
            <a:off x="556702" y="365050"/>
            <a:ext cx="1374744" cy="339398"/>
          </a:xfrm>
          <a:prstGeom prst="rect">
            <a:avLst/>
          </a:prstGeom>
          <a:noFill/>
          <a:ln>
            <a:noFill/>
          </a:ln>
        </p:spPr>
      </p:pic>
    </p:spTree>
    <p:extLst>
      <p:ext uri="{BB962C8B-B14F-4D97-AF65-F5344CB8AC3E}">
        <p14:creationId xmlns:p14="http://schemas.microsoft.com/office/powerpoint/2010/main" val="1946024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Thank you">
    <p:bg>
      <p:bgPr>
        <a:solidFill>
          <a:schemeClr val="tx1"/>
        </a:solidFill>
        <a:effectLst/>
      </p:bgPr>
    </p:bg>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DA3A7FF0-305C-9541-A2F0-334DC6C3D3F0}"/>
              </a:ext>
            </a:extLst>
          </p:cNvPr>
          <p:cNvSpPr txBox="1">
            <a:spLocks/>
          </p:cNvSpPr>
          <p:nvPr/>
        </p:nvSpPr>
        <p:spPr>
          <a:xfrm>
            <a:off x="539999" y="1422783"/>
            <a:ext cx="9001125" cy="634533"/>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sz="4000" dirty="0">
                <a:latin typeface="Zilla Slab" pitchFamily="2" charset="77"/>
                <a:ea typeface="Zilla Slab" pitchFamily="2" charset="77"/>
              </a:rPr>
              <a:t>Thank you.</a:t>
            </a:r>
          </a:p>
        </p:txBody>
      </p:sp>
      <p:sp>
        <p:nvSpPr>
          <p:cNvPr id="17" name="Text Placeholder 8">
            <a:extLst>
              <a:ext uri="{FF2B5EF4-FFF2-40B4-BE49-F238E27FC236}">
                <a16:creationId xmlns:a16="http://schemas.microsoft.com/office/drawing/2014/main" id="{97D07F8F-F5C8-C64D-B146-1C34A7632112}"/>
              </a:ext>
            </a:extLst>
          </p:cNvPr>
          <p:cNvSpPr txBox="1">
            <a:spLocks/>
          </p:cNvSpPr>
          <p:nvPr/>
        </p:nvSpPr>
        <p:spPr>
          <a:xfrm>
            <a:off x="539999" y="2293697"/>
            <a:ext cx="1812925" cy="944024"/>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sz="1000" b="0" i="0" kern="1200" spc="20" dirty="0">
                <a:solidFill>
                  <a:srgbClr val="EEF2EC"/>
                </a:solidFill>
                <a:effectLst/>
                <a:latin typeface="+mn-lt"/>
                <a:ea typeface="Hind Medium" charset="0"/>
                <a:cs typeface="Hind Medium" charset="0"/>
              </a:rPr>
              <a:t>11710 Plaza America Drive</a:t>
            </a:r>
            <a:r>
              <a:rPr lang="de-DE" dirty="0"/>
              <a:t> </a:t>
            </a:r>
            <a:br>
              <a:rPr lang="de-DE" dirty="0"/>
            </a:br>
            <a:r>
              <a:rPr lang="de-DE" dirty="0"/>
              <a:t>Suite 400</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de-DE" dirty="0"/>
              <a:t>Reston, VA 20190 USA </a:t>
            </a:r>
            <a:br>
              <a:rPr lang="de-DE" dirty="0"/>
            </a:br>
            <a:r>
              <a:rPr lang="de-DE" dirty="0"/>
              <a:t>+1 703 439 2120</a:t>
            </a:r>
          </a:p>
          <a:p>
            <a:pPr fontAlgn="auto">
              <a:spcAft>
                <a:spcPts val="0"/>
              </a:spcAft>
              <a:defRPr/>
            </a:pPr>
            <a:r>
              <a:rPr lang="en-GB" dirty="0"/>
              <a:t>isocfoundation.org</a:t>
            </a:r>
            <a:endParaRPr lang="de-DE" dirty="0"/>
          </a:p>
          <a:p>
            <a:pPr fontAlgn="auto">
              <a:spcAft>
                <a:spcPts val="0"/>
              </a:spcAft>
              <a:defRPr/>
            </a:pPr>
            <a:endParaRPr lang="en-GB" dirty="0"/>
          </a:p>
        </p:txBody>
      </p:sp>
      <p:pic>
        <p:nvPicPr>
          <p:cNvPr id="19" name="Google Shape;36;p4">
            <a:extLst>
              <a:ext uri="{FF2B5EF4-FFF2-40B4-BE49-F238E27FC236}">
                <a16:creationId xmlns:a16="http://schemas.microsoft.com/office/drawing/2014/main" id="{25449228-0520-1045-84F4-1FC1BDAA5860}"/>
              </a:ext>
            </a:extLst>
          </p:cNvPr>
          <p:cNvPicPr preferRelativeResize="0"/>
          <p:nvPr/>
        </p:nvPicPr>
        <p:blipFill rotWithShape="1">
          <a:blip r:embed="rId2">
            <a:alphaModFix/>
          </a:blip>
          <a:srcRect l="485" r="495"/>
          <a:stretch/>
        </p:blipFill>
        <p:spPr>
          <a:xfrm>
            <a:off x="556702" y="365050"/>
            <a:ext cx="1374744" cy="339398"/>
          </a:xfrm>
          <a:prstGeom prst="rect">
            <a:avLst/>
          </a:prstGeom>
          <a:noFill/>
          <a:ln>
            <a:noFill/>
          </a:ln>
        </p:spPr>
      </p:pic>
      <p:sp>
        <p:nvSpPr>
          <p:cNvPr id="5" name="Title 4">
            <a:extLst>
              <a:ext uri="{FF2B5EF4-FFF2-40B4-BE49-F238E27FC236}">
                <a16:creationId xmlns:a16="http://schemas.microsoft.com/office/drawing/2014/main" id="{4188C7EC-C833-1246-BD9A-1EDCED0DA35A}"/>
              </a:ext>
            </a:extLst>
          </p:cNvPr>
          <p:cNvSpPr txBox="1">
            <a:spLocks/>
          </p:cNvSpPr>
          <p:nvPr userDrawn="1"/>
        </p:nvSpPr>
        <p:spPr>
          <a:xfrm>
            <a:off x="539999" y="1422783"/>
            <a:ext cx="9001125" cy="634533"/>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sz="4000" dirty="0">
                <a:latin typeface="Zilla Slab" pitchFamily="2" charset="77"/>
                <a:ea typeface="Zilla Slab" pitchFamily="2" charset="77"/>
              </a:rPr>
              <a:t>Thank you.</a:t>
            </a:r>
          </a:p>
        </p:txBody>
      </p:sp>
      <p:sp>
        <p:nvSpPr>
          <p:cNvPr id="6" name="Text Placeholder 8">
            <a:extLst>
              <a:ext uri="{FF2B5EF4-FFF2-40B4-BE49-F238E27FC236}">
                <a16:creationId xmlns:a16="http://schemas.microsoft.com/office/drawing/2014/main" id="{817CAEA6-8EF3-B448-AA58-73C75F76FD5E}"/>
              </a:ext>
            </a:extLst>
          </p:cNvPr>
          <p:cNvSpPr txBox="1">
            <a:spLocks/>
          </p:cNvSpPr>
          <p:nvPr userDrawn="1"/>
        </p:nvSpPr>
        <p:spPr>
          <a:xfrm>
            <a:off x="539999" y="2293697"/>
            <a:ext cx="1812925" cy="944024"/>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sz="1000" b="0" i="0" kern="1200" spc="20" dirty="0">
                <a:solidFill>
                  <a:srgbClr val="EEF2EC"/>
                </a:solidFill>
                <a:effectLst/>
                <a:latin typeface="+mn-lt"/>
                <a:ea typeface="Hind Medium" charset="0"/>
                <a:cs typeface="Hind Medium" charset="0"/>
              </a:rPr>
              <a:t>11710 Plaza America Drive</a:t>
            </a:r>
            <a:r>
              <a:rPr lang="de-DE" dirty="0"/>
              <a:t> </a:t>
            </a:r>
            <a:br>
              <a:rPr lang="de-DE" dirty="0"/>
            </a:br>
            <a:r>
              <a:rPr lang="de-DE" dirty="0"/>
              <a:t>Suite 400</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de-DE" dirty="0"/>
              <a:t>Reston, VA 20190 USA </a:t>
            </a:r>
            <a:br>
              <a:rPr lang="de-DE" dirty="0"/>
            </a:br>
            <a:r>
              <a:rPr lang="de-DE" dirty="0"/>
              <a:t>+1 703 439 2120</a:t>
            </a:r>
          </a:p>
          <a:p>
            <a:pPr fontAlgn="auto">
              <a:spcAft>
                <a:spcPts val="0"/>
              </a:spcAft>
              <a:defRPr/>
            </a:pPr>
            <a:r>
              <a:rPr lang="en-GB" dirty="0"/>
              <a:t>isocfoundation.org</a:t>
            </a:r>
            <a:endParaRPr lang="de-DE" dirty="0"/>
          </a:p>
          <a:p>
            <a:pPr fontAlgn="auto">
              <a:spcAft>
                <a:spcPts val="0"/>
              </a:spcAft>
              <a:defRPr/>
            </a:pPr>
            <a:endParaRPr lang="en-GB" dirty="0"/>
          </a:p>
        </p:txBody>
      </p:sp>
    </p:spTree>
    <p:extLst>
      <p:ext uri="{BB962C8B-B14F-4D97-AF65-F5344CB8AC3E}">
        <p14:creationId xmlns:p14="http://schemas.microsoft.com/office/powerpoint/2010/main" val="30463602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ote/statement">
    <p:spTree>
      <p:nvGrpSpPr>
        <p:cNvPr id="1" name=""/>
        <p:cNvGrpSpPr/>
        <p:nvPr/>
      </p:nvGrpSpPr>
      <p:grpSpPr>
        <a:xfrm>
          <a:off x="0" y="0"/>
          <a:ext cx="0" cy="0"/>
          <a:chOff x="0" y="0"/>
          <a:chExt cx="0" cy="0"/>
        </a:xfrm>
      </p:grpSpPr>
      <p:pic>
        <p:nvPicPr>
          <p:cNvPr id="3" name="Google Shape;75;p8">
            <a:extLst>
              <a:ext uri="{FF2B5EF4-FFF2-40B4-BE49-F238E27FC236}">
                <a16:creationId xmlns:a16="http://schemas.microsoft.com/office/drawing/2014/main" id="{230933AD-EE87-1B47-82ED-843EA8A7E386}"/>
              </a:ext>
            </a:extLst>
          </p:cNvPr>
          <p:cNvPicPr preferRelativeResize="0"/>
          <p:nvPr/>
        </p:nvPicPr>
        <p:blipFill rotWithShape="1">
          <a:blip r:embed="rId2">
            <a:alphaModFix/>
          </a:blip>
          <a:srcRect/>
          <a:stretch/>
        </p:blipFill>
        <p:spPr>
          <a:xfrm>
            <a:off x="1528354" y="0"/>
            <a:ext cx="10663646" cy="5891349"/>
          </a:xfrm>
          <a:prstGeom prst="rect">
            <a:avLst/>
          </a:prstGeom>
          <a:noFill/>
          <a:ln>
            <a:noFill/>
          </a:ln>
        </p:spPr>
      </p:pic>
      <p:pic>
        <p:nvPicPr>
          <p:cNvPr id="4" name="Google Shape;75;p8">
            <a:extLst>
              <a:ext uri="{FF2B5EF4-FFF2-40B4-BE49-F238E27FC236}">
                <a16:creationId xmlns:a16="http://schemas.microsoft.com/office/drawing/2014/main" id="{8CEB046D-8072-4640-BDF5-B7FFE7DB3E6C}"/>
              </a:ext>
            </a:extLst>
          </p:cNvPr>
          <p:cNvPicPr preferRelativeResize="0"/>
          <p:nvPr userDrawn="1"/>
        </p:nvPicPr>
        <p:blipFill rotWithShape="1">
          <a:blip r:embed="rId2">
            <a:alphaModFix/>
          </a:blip>
          <a:srcRect/>
          <a:stretch/>
        </p:blipFill>
        <p:spPr>
          <a:xfrm>
            <a:off x="2926080" y="-13063"/>
            <a:ext cx="12192000" cy="6858000"/>
          </a:xfrm>
          <a:prstGeom prst="rect">
            <a:avLst/>
          </a:prstGeom>
          <a:noFill/>
          <a:ln>
            <a:noFill/>
          </a:ln>
        </p:spPr>
      </p:pic>
      <p:sp>
        <p:nvSpPr>
          <p:cNvPr id="11" name="Content Placeholder 2"/>
          <p:cNvSpPr>
            <a:spLocks noGrp="1"/>
          </p:cNvSpPr>
          <p:nvPr>
            <p:ph idx="1" hasCustomPrompt="1"/>
          </p:nvPr>
        </p:nvSpPr>
        <p:spPr>
          <a:xfrm>
            <a:off x="477266" y="996510"/>
            <a:ext cx="10812774" cy="5072872"/>
          </a:xfrm>
          <a:prstGeom prst="rect">
            <a:avLst/>
          </a:prstGeom>
        </p:spPr>
        <p:txBody>
          <a:bodyPr anchor="ctr"/>
          <a:lstStyle>
            <a:lvl1pPr algn="ctr">
              <a:lnSpc>
                <a:spcPct val="110000"/>
              </a:lnSpc>
              <a:spcAft>
                <a:spcPts val="2000"/>
              </a:spcAft>
              <a:defRPr sz="3600" b="0" i="0" spc="50" baseline="0">
                <a:solidFill>
                  <a:schemeClr val="tx2"/>
                </a:solidFill>
                <a:latin typeface="Hind Light" panose="02000000000000000000" pitchFamily="2" charset="77"/>
                <a:ea typeface="Hind Light" panose="02000000000000000000" pitchFamily="2" charset="77"/>
                <a:cs typeface="Hind Light" panose="02000000000000000000" pitchFamily="2" charset="77"/>
              </a:defRPr>
            </a:lvl1pPr>
            <a:lvl2pPr algn="ctr">
              <a:lnSpc>
                <a:spcPct val="110000"/>
              </a:lnSpc>
              <a:defRPr b="0" i="0">
                <a:solidFill>
                  <a:srgbClr val="EEF2EC"/>
                </a:solidFill>
                <a:latin typeface="Hind Light" panose="02000000000000000000" pitchFamily="2" charset="77"/>
                <a:ea typeface="Hind Light" panose="02000000000000000000" pitchFamily="2" charset="77"/>
                <a:cs typeface="Hind Light" panose="02000000000000000000" pitchFamily="2" charset="77"/>
              </a:defRPr>
            </a:lvl2pPr>
            <a:lvl3pPr>
              <a:spcAft>
                <a:spcPts val="1500"/>
              </a:spcAft>
              <a:defRPr/>
            </a:lvl3pPr>
          </a:lstStyle>
          <a:p>
            <a:pPr lvl="0"/>
            <a:r>
              <a:rPr lang="en-US" dirty="0"/>
              <a:t>Large quote or statement style</a:t>
            </a:r>
          </a:p>
        </p:txBody>
      </p:sp>
    </p:spTree>
    <p:extLst>
      <p:ext uri="{BB962C8B-B14F-4D97-AF65-F5344CB8AC3E}">
        <p14:creationId xmlns:p14="http://schemas.microsoft.com/office/powerpoint/2010/main" val="1722430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page-whi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DB41C0-C7D1-A748-8DE0-AB2737A9F88F}"/>
              </a:ext>
            </a:extLst>
          </p:cNvPr>
          <p:cNvSpPr>
            <a:spLocks noGrp="1"/>
          </p:cNvSpPr>
          <p:nvPr>
            <p:ph sz="quarter" idx="10"/>
          </p:nvPr>
        </p:nvSpPr>
        <p:spPr>
          <a:xfrm>
            <a:off x="560192" y="1762125"/>
            <a:ext cx="10531475" cy="4351338"/>
          </a:xfrm>
        </p:spPr>
        <p:txBody>
          <a:bodyPr/>
          <a:lstStyle/>
          <a:p>
            <a:pPr lvl="0"/>
            <a:r>
              <a:rPr lang="en-US"/>
              <a:t>Edit Master text styles</a:t>
            </a:r>
          </a:p>
          <a:p>
            <a:pPr lvl="1"/>
            <a:r>
              <a:rPr lang="en-US"/>
              <a:t>Second level</a:t>
            </a:r>
          </a:p>
          <a:p>
            <a:pPr lvl="2"/>
            <a:r>
              <a:rPr lang="en-US"/>
              <a:t>Third level</a:t>
            </a:r>
          </a:p>
        </p:txBody>
      </p:sp>
      <p:sp>
        <p:nvSpPr>
          <p:cNvPr id="4" name="Title Placeholder 1">
            <a:extLst>
              <a:ext uri="{FF2B5EF4-FFF2-40B4-BE49-F238E27FC236}">
                <a16:creationId xmlns:a16="http://schemas.microsoft.com/office/drawing/2014/main" id="{ECDEF88B-663C-A149-9D23-7B702760EF65}"/>
              </a:ext>
            </a:extLst>
          </p:cNvPr>
          <p:cNvSpPr>
            <a:spLocks noGrp="1"/>
          </p:cNvSpPr>
          <p:nvPr>
            <p:ph type="title"/>
          </p:nvPr>
        </p:nvSpPr>
        <p:spPr>
          <a:xfrm>
            <a:off x="541338" y="1160830"/>
            <a:ext cx="10530964" cy="520798"/>
          </a:xfrm>
          <a:prstGeom prst="rect">
            <a:avLst/>
          </a:prstGeom>
        </p:spPr>
        <p:txBody>
          <a:bodyPr vert="horz" wrap="square" lIns="0" tIns="0" rIns="0" bIns="0" rtlCol="0" anchor="t" anchorCtr="0">
            <a:noAutofit/>
          </a:bodyPr>
          <a:lstStyle/>
          <a:p>
            <a:r>
              <a:rPr lang="en-US" noProof="0"/>
              <a:t>Click to edit Master title style</a:t>
            </a:r>
            <a:endParaRPr lang="en-GB" noProof="0" dirty="0"/>
          </a:p>
        </p:txBody>
      </p:sp>
    </p:spTree>
    <p:extLst>
      <p:ext uri="{BB962C8B-B14F-4D97-AF65-F5344CB8AC3E}">
        <p14:creationId xmlns:p14="http://schemas.microsoft.com/office/powerpoint/2010/main" val="41909087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page-white with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CA9B0D-42A9-9845-A8FB-C48DE988FA7B}"/>
              </a:ext>
            </a:extLst>
          </p:cNvPr>
          <p:cNvPicPr>
            <a:picLocks noChangeAspect="1"/>
          </p:cNvPicPr>
          <p:nvPr/>
        </p:nvPicPr>
        <p:blipFill rotWithShape="1">
          <a:blip r:embed="rId2"/>
          <a:srcRect b="86098"/>
          <a:stretch/>
        </p:blipFill>
        <p:spPr>
          <a:xfrm>
            <a:off x="0" y="0"/>
            <a:ext cx="12192000" cy="953440"/>
          </a:xfrm>
          <a:prstGeom prst="rect">
            <a:avLst/>
          </a:prstGeom>
        </p:spPr>
      </p:pic>
      <p:pic>
        <p:nvPicPr>
          <p:cNvPr id="6" name="Google Shape;36;p4">
            <a:extLst>
              <a:ext uri="{FF2B5EF4-FFF2-40B4-BE49-F238E27FC236}">
                <a16:creationId xmlns:a16="http://schemas.microsoft.com/office/drawing/2014/main" id="{F1689712-72CA-324B-A3F0-253426DAB537}"/>
              </a:ext>
            </a:extLst>
          </p:cNvPr>
          <p:cNvPicPr preferRelativeResize="0"/>
          <p:nvPr/>
        </p:nvPicPr>
        <p:blipFill rotWithShape="1">
          <a:blip r:embed="rId3">
            <a:alphaModFix/>
          </a:blip>
          <a:srcRect l="485" r="495"/>
          <a:stretch/>
        </p:blipFill>
        <p:spPr>
          <a:xfrm>
            <a:off x="556702" y="365050"/>
            <a:ext cx="1374744" cy="339398"/>
          </a:xfrm>
          <a:prstGeom prst="rect">
            <a:avLst/>
          </a:prstGeom>
          <a:noFill/>
          <a:ln>
            <a:noFill/>
          </a:ln>
        </p:spPr>
      </p:pic>
      <p:sp>
        <p:nvSpPr>
          <p:cNvPr id="8" name="Title Placeholder 1">
            <a:extLst>
              <a:ext uri="{FF2B5EF4-FFF2-40B4-BE49-F238E27FC236}">
                <a16:creationId xmlns:a16="http://schemas.microsoft.com/office/drawing/2014/main" id="{506B6715-7B21-8D46-BB34-A52FD67DA921}"/>
              </a:ext>
            </a:extLst>
          </p:cNvPr>
          <p:cNvSpPr>
            <a:spLocks noGrp="1"/>
          </p:cNvSpPr>
          <p:nvPr>
            <p:ph type="title"/>
          </p:nvPr>
        </p:nvSpPr>
        <p:spPr>
          <a:xfrm>
            <a:off x="541338" y="1160830"/>
            <a:ext cx="10530964" cy="520798"/>
          </a:xfrm>
          <a:prstGeom prst="rect">
            <a:avLst/>
          </a:prstGeom>
        </p:spPr>
        <p:txBody>
          <a:bodyPr vert="horz" wrap="square" lIns="0" tIns="0" rIns="0" bIns="0" rtlCol="0" anchor="t" anchorCtr="0">
            <a:noAutofit/>
          </a:bodyPr>
          <a:lstStyle/>
          <a:p>
            <a:r>
              <a:rPr lang="en-US" noProof="0"/>
              <a:t>Click to edit Master title style</a:t>
            </a:r>
            <a:endParaRPr lang="en-GB" noProof="0" dirty="0"/>
          </a:p>
        </p:txBody>
      </p:sp>
      <p:sp>
        <p:nvSpPr>
          <p:cNvPr id="11" name="Content Placeholder 10">
            <a:extLst>
              <a:ext uri="{FF2B5EF4-FFF2-40B4-BE49-F238E27FC236}">
                <a16:creationId xmlns:a16="http://schemas.microsoft.com/office/drawing/2014/main" id="{88EF05CD-5660-3748-9781-1B50BF8E37C8}"/>
              </a:ext>
            </a:extLst>
          </p:cNvPr>
          <p:cNvSpPr>
            <a:spLocks noGrp="1"/>
          </p:cNvSpPr>
          <p:nvPr>
            <p:ph sz="quarter" idx="10"/>
          </p:nvPr>
        </p:nvSpPr>
        <p:spPr/>
        <p:txBody>
          <a:bodyPr/>
          <a:lstStyle>
            <a:lvl4pPr marL="0" indent="0">
              <a:buNone/>
              <a:defRPr/>
            </a:lvl4pPr>
          </a:lstStyle>
          <a:p>
            <a:pPr lvl="0"/>
            <a:r>
              <a:rPr lang="en-US"/>
              <a:t>Edit Master text styles</a:t>
            </a:r>
          </a:p>
          <a:p>
            <a:pPr lvl="1"/>
            <a:r>
              <a:rPr lang="en-US"/>
              <a:t>Second level</a:t>
            </a:r>
          </a:p>
          <a:p>
            <a:pPr lvl="2"/>
            <a:r>
              <a:rPr lang="en-US"/>
              <a:t>Third level</a:t>
            </a:r>
          </a:p>
        </p:txBody>
      </p:sp>
      <p:pic>
        <p:nvPicPr>
          <p:cNvPr id="7" name="Picture 6">
            <a:extLst>
              <a:ext uri="{FF2B5EF4-FFF2-40B4-BE49-F238E27FC236}">
                <a16:creationId xmlns:a16="http://schemas.microsoft.com/office/drawing/2014/main" id="{CFE5CA75-2372-B045-9303-06878847A8C5}"/>
              </a:ext>
            </a:extLst>
          </p:cNvPr>
          <p:cNvPicPr>
            <a:picLocks noChangeAspect="1"/>
          </p:cNvPicPr>
          <p:nvPr userDrawn="1"/>
        </p:nvPicPr>
        <p:blipFill rotWithShape="1">
          <a:blip r:embed="rId2"/>
          <a:srcRect b="86098"/>
          <a:stretch/>
        </p:blipFill>
        <p:spPr>
          <a:xfrm>
            <a:off x="0" y="0"/>
            <a:ext cx="12192000" cy="953440"/>
          </a:xfrm>
          <a:prstGeom prst="rect">
            <a:avLst/>
          </a:prstGeom>
        </p:spPr>
      </p:pic>
      <p:pic>
        <p:nvPicPr>
          <p:cNvPr id="9" name="Google Shape;36;p4">
            <a:extLst>
              <a:ext uri="{FF2B5EF4-FFF2-40B4-BE49-F238E27FC236}">
                <a16:creationId xmlns:a16="http://schemas.microsoft.com/office/drawing/2014/main" id="{25714A2F-44B8-2F4B-999B-3FAAA7B9C98A}"/>
              </a:ext>
            </a:extLst>
          </p:cNvPr>
          <p:cNvPicPr preferRelativeResize="0"/>
          <p:nvPr userDrawn="1"/>
        </p:nvPicPr>
        <p:blipFill rotWithShape="1">
          <a:blip r:embed="rId3">
            <a:alphaModFix/>
          </a:blip>
          <a:srcRect l="485" r="495"/>
          <a:stretch/>
        </p:blipFill>
        <p:spPr>
          <a:xfrm>
            <a:off x="556702" y="365050"/>
            <a:ext cx="1374744" cy="339398"/>
          </a:xfrm>
          <a:prstGeom prst="rect">
            <a:avLst/>
          </a:prstGeom>
          <a:noFill/>
          <a:ln>
            <a:noFill/>
          </a:ln>
        </p:spPr>
      </p:pic>
    </p:spTree>
    <p:extLst>
      <p:ext uri="{BB962C8B-B14F-4D97-AF65-F5344CB8AC3E}">
        <p14:creationId xmlns:p14="http://schemas.microsoft.com/office/powerpoint/2010/main" val="3693260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page-blue">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50C806-2235-5D4F-8FB1-374438EBB4E2}"/>
              </a:ext>
            </a:extLst>
          </p:cNvPr>
          <p:cNvSpPr>
            <a:spLocks noGrp="1"/>
          </p:cNvSpPr>
          <p:nvPr>
            <p:ph sz="quarter" idx="10"/>
          </p:nvPr>
        </p:nvSpPr>
        <p:spPr/>
        <p:txBody>
          <a:bodyPr/>
          <a:lstStyle/>
          <a:p>
            <a:pPr lvl="0"/>
            <a:r>
              <a:rPr lang="en-US" dirty="0"/>
              <a:t>Edit Master text styles</a:t>
            </a:r>
          </a:p>
          <a:p>
            <a:pPr lvl="1"/>
            <a:r>
              <a:rPr lang="en-US" dirty="0"/>
              <a:t>Second level</a:t>
            </a:r>
          </a:p>
          <a:p>
            <a:pPr lvl="2"/>
            <a:r>
              <a:rPr lang="en-US" dirty="0"/>
              <a:t>Third level</a:t>
            </a:r>
          </a:p>
        </p:txBody>
      </p:sp>
      <p:sp>
        <p:nvSpPr>
          <p:cNvPr id="4" name="Title Placeholder 1">
            <a:extLst>
              <a:ext uri="{FF2B5EF4-FFF2-40B4-BE49-F238E27FC236}">
                <a16:creationId xmlns:a16="http://schemas.microsoft.com/office/drawing/2014/main" id="{4801801F-4DC1-EE4E-8F77-D4709E6BE051}"/>
              </a:ext>
            </a:extLst>
          </p:cNvPr>
          <p:cNvSpPr>
            <a:spLocks noGrp="1"/>
          </p:cNvSpPr>
          <p:nvPr>
            <p:ph type="title"/>
          </p:nvPr>
        </p:nvSpPr>
        <p:spPr>
          <a:xfrm>
            <a:off x="541338" y="1160830"/>
            <a:ext cx="10530964" cy="520798"/>
          </a:xfrm>
          <a:prstGeom prst="rect">
            <a:avLst/>
          </a:prstGeom>
        </p:spPr>
        <p:txBody>
          <a:bodyPr vert="horz" wrap="square" lIns="0" tIns="0" rIns="0" bIns="0" rtlCol="0" anchor="t" anchorCtr="0">
            <a:noAutofit/>
          </a:bodyPr>
          <a:lstStyle/>
          <a:p>
            <a:r>
              <a:rPr lang="en-US" noProof="0" dirty="0"/>
              <a:t>Click to edit Master title style</a:t>
            </a:r>
            <a:endParaRPr lang="en-GB" noProof="0" dirty="0"/>
          </a:p>
        </p:txBody>
      </p:sp>
    </p:spTree>
    <p:extLst>
      <p:ext uri="{BB962C8B-B14F-4D97-AF65-F5344CB8AC3E}">
        <p14:creationId xmlns:p14="http://schemas.microsoft.com/office/powerpoint/2010/main" val="851234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page-pattern white">
    <p:spTree>
      <p:nvGrpSpPr>
        <p:cNvPr id="1" name=""/>
        <p:cNvGrpSpPr/>
        <p:nvPr/>
      </p:nvGrpSpPr>
      <p:grpSpPr>
        <a:xfrm>
          <a:off x="0" y="0"/>
          <a:ext cx="0" cy="0"/>
          <a:chOff x="0" y="0"/>
          <a:chExt cx="0" cy="0"/>
        </a:xfrm>
      </p:grpSpPr>
      <p:pic>
        <p:nvPicPr>
          <p:cNvPr id="5" name="Google Shape;75;p8">
            <a:extLst>
              <a:ext uri="{FF2B5EF4-FFF2-40B4-BE49-F238E27FC236}">
                <a16:creationId xmlns:a16="http://schemas.microsoft.com/office/drawing/2014/main" id="{C5F9A5FC-BE59-2246-B266-B2BE1B0ED7AD}"/>
              </a:ext>
            </a:extLst>
          </p:cNvPr>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 name="Content Placeholder 2">
            <a:extLst>
              <a:ext uri="{FF2B5EF4-FFF2-40B4-BE49-F238E27FC236}">
                <a16:creationId xmlns:a16="http://schemas.microsoft.com/office/drawing/2014/main" id="{2C61ED08-19D7-D94D-B0B2-248B9507A609}"/>
              </a:ext>
            </a:extLst>
          </p:cNvPr>
          <p:cNvSpPr>
            <a:spLocks noGrp="1"/>
          </p:cNvSpPr>
          <p:nvPr>
            <p:ph sz="quarter" idx="10"/>
          </p:nvPr>
        </p:nvSpPr>
        <p:spPr>
          <a:xfrm>
            <a:off x="556702" y="1762125"/>
            <a:ext cx="10516111" cy="4351338"/>
          </a:xfrm>
        </p:spPr>
        <p:txBody>
          <a:bodyPr/>
          <a:lstStyle>
            <a:lvl4pPr marL="0" indent="0">
              <a:buNone/>
              <a:defRPr/>
            </a:lvl4pPr>
          </a:lstStyle>
          <a:p>
            <a:pPr lvl="0"/>
            <a:r>
              <a:rPr lang="en-US"/>
              <a:t>Edit Master text styles</a:t>
            </a:r>
          </a:p>
          <a:p>
            <a:pPr lvl="1"/>
            <a:r>
              <a:rPr lang="en-US"/>
              <a:t>Second level</a:t>
            </a:r>
          </a:p>
          <a:p>
            <a:pPr lvl="2"/>
            <a:r>
              <a:rPr lang="en-US"/>
              <a:t>Third level</a:t>
            </a:r>
          </a:p>
        </p:txBody>
      </p:sp>
      <p:sp>
        <p:nvSpPr>
          <p:cNvPr id="6" name="Title Placeholder 1">
            <a:extLst>
              <a:ext uri="{FF2B5EF4-FFF2-40B4-BE49-F238E27FC236}">
                <a16:creationId xmlns:a16="http://schemas.microsoft.com/office/drawing/2014/main" id="{92AEAF21-B888-3949-9E32-FBEB0D57E298}"/>
              </a:ext>
            </a:extLst>
          </p:cNvPr>
          <p:cNvSpPr>
            <a:spLocks noGrp="1"/>
          </p:cNvSpPr>
          <p:nvPr>
            <p:ph type="title"/>
          </p:nvPr>
        </p:nvSpPr>
        <p:spPr>
          <a:xfrm>
            <a:off x="541338" y="1160830"/>
            <a:ext cx="10530964" cy="520798"/>
          </a:xfrm>
          <a:prstGeom prst="rect">
            <a:avLst/>
          </a:prstGeom>
        </p:spPr>
        <p:txBody>
          <a:bodyPr vert="horz" wrap="square" lIns="0" tIns="0" rIns="0" bIns="0" rtlCol="0" anchor="t" anchorCtr="0">
            <a:noAutofit/>
          </a:bodyPr>
          <a:lstStyle/>
          <a:p>
            <a:r>
              <a:rPr lang="en-US" noProof="0"/>
              <a:t>Click to edit Master title style</a:t>
            </a:r>
            <a:endParaRPr lang="en-GB" noProof="0" dirty="0"/>
          </a:p>
        </p:txBody>
      </p:sp>
      <p:pic>
        <p:nvPicPr>
          <p:cNvPr id="7" name="Google Shape;75;p8">
            <a:extLst>
              <a:ext uri="{FF2B5EF4-FFF2-40B4-BE49-F238E27FC236}">
                <a16:creationId xmlns:a16="http://schemas.microsoft.com/office/drawing/2014/main" id="{94B7680F-4024-4345-8389-642B5011A645}"/>
              </a:ext>
            </a:extLst>
          </p:cNvPr>
          <p:cNvPicPr preferRelativeResize="0"/>
          <p:nvPr userDrawn="1"/>
        </p:nvPicPr>
        <p:blipFill rotWithShape="1">
          <a:blip r:embed="rId2">
            <a:alphaModFix/>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14979484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page-pattern blue">
    <p:bg>
      <p:bgPr>
        <a:solidFill>
          <a:schemeClr val="bg2"/>
        </a:solidFill>
        <a:effectLst/>
      </p:bgPr>
    </p:bg>
    <p:spTree>
      <p:nvGrpSpPr>
        <p:cNvPr id="1" name=""/>
        <p:cNvGrpSpPr/>
        <p:nvPr/>
      </p:nvGrpSpPr>
      <p:grpSpPr>
        <a:xfrm>
          <a:off x="0" y="0"/>
          <a:ext cx="0" cy="0"/>
          <a:chOff x="0" y="0"/>
          <a:chExt cx="0" cy="0"/>
        </a:xfrm>
      </p:grpSpPr>
      <p:pic>
        <p:nvPicPr>
          <p:cNvPr id="5" name="Google Shape;75;p8">
            <a:extLst>
              <a:ext uri="{FF2B5EF4-FFF2-40B4-BE49-F238E27FC236}">
                <a16:creationId xmlns:a16="http://schemas.microsoft.com/office/drawing/2014/main" id="{C5F9A5FC-BE59-2246-B266-B2BE1B0ED7AD}"/>
              </a:ext>
            </a:extLst>
          </p:cNvPr>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 name="Title Placeholder 1">
            <a:extLst>
              <a:ext uri="{FF2B5EF4-FFF2-40B4-BE49-F238E27FC236}">
                <a16:creationId xmlns:a16="http://schemas.microsoft.com/office/drawing/2014/main" id="{94BE5373-DBBE-A042-9240-F486623411B3}"/>
              </a:ext>
            </a:extLst>
          </p:cNvPr>
          <p:cNvSpPr>
            <a:spLocks noGrp="1"/>
          </p:cNvSpPr>
          <p:nvPr>
            <p:ph type="title"/>
          </p:nvPr>
        </p:nvSpPr>
        <p:spPr>
          <a:xfrm>
            <a:off x="541338" y="1160830"/>
            <a:ext cx="10530964" cy="520798"/>
          </a:xfrm>
          <a:prstGeom prst="rect">
            <a:avLst/>
          </a:prstGeom>
        </p:spPr>
        <p:txBody>
          <a:bodyPr vert="horz" wrap="square" lIns="0" tIns="0" rIns="0" bIns="0" rtlCol="0" anchor="t" anchorCtr="0">
            <a:noAutofit/>
          </a:bodyPr>
          <a:lstStyle/>
          <a:p>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8995C6A8-5930-0244-968C-1FD294CC2672}"/>
              </a:ext>
            </a:extLst>
          </p:cNvPr>
          <p:cNvSpPr>
            <a:spLocks noGrp="1"/>
          </p:cNvSpPr>
          <p:nvPr>
            <p:ph sz="quarter" idx="10"/>
          </p:nvPr>
        </p:nvSpPr>
        <p:spPr>
          <a:xfrm>
            <a:off x="556702" y="1762125"/>
            <a:ext cx="10516111" cy="4351338"/>
          </a:xfrm>
        </p:spPr>
        <p:txBody>
          <a:bodyPr/>
          <a:lstStyle/>
          <a:p>
            <a:pPr lvl="0"/>
            <a:r>
              <a:rPr lang="en-US"/>
              <a:t>Edit Master text styles</a:t>
            </a:r>
          </a:p>
          <a:p>
            <a:pPr lvl="1"/>
            <a:r>
              <a:rPr lang="en-US"/>
              <a:t>Second level</a:t>
            </a:r>
          </a:p>
          <a:p>
            <a:pPr lvl="2"/>
            <a:r>
              <a:rPr lang="en-US"/>
              <a:t>Third level</a:t>
            </a:r>
          </a:p>
        </p:txBody>
      </p:sp>
      <p:pic>
        <p:nvPicPr>
          <p:cNvPr id="6" name="Google Shape;75;p8">
            <a:extLst>
              <a:ext uri="{FF2B5EF4-FFF2-40B4-BE49-F238E27FC236}">
                <a16:creationId xmlns:a16="http://schemas.microsoft.com/office/drawing/2014/main" id="{F4916D8B-0A10-0944-943D-B64129A0430C}"/>
              </a:ext>
            </a:extLst>
          </p:cNvPr>
          <p:cNvPicPr preferRelativeResize="0"/>
          <p:nvPr userDrawn="1"/>
        </p:nvPicPr>
        <p:blipFill rotWithShape="1">
          <a:blip r:embed="rId2">
            <a:alphaModFix/>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6267627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tx1"/>
        </a:solidFill>
        <a:effectLst/>
      </p:bgPr>
    </p:bg>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DA3A7FF0-305C-9541-A2F0-334DC6C3D3F0}"/>
              </a:ext>
            </a:extLst>
          </p:cNvPr>
          <p:cNvSpPr txBox="1">
            <a:spLocks/>
          </p:cNvSpPr>
          <p:nvPr/>
        </p:nvSpPr>
        <p:spPr>
          <a:xfrm>
            <a:off x="539999" y="1422783"/>
            <a:ext cx="9001125" cy="634533"/>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sz="4000" dirty="0">
                <a:latin typeface="Zilla Slab" pitchFamily="2" charset="77"/>
                <a:ea typeface="Zilla Slab" pitchFamily="2" charset="77"/>
              </a:rPr>
              <a:t>Thank you.</a:t>
            </a:r>
          </a:p>
        </p:txBody>
      </p:sp>
      <p:sp>
        <p:nvSpPr>
          <p:cNvPr id="17" name="Text Placeholder 8">
            <a:extLst>
              <a:ext uri="{FF2B5EF4-FFF2-40B4-BE49-F238E27FC236}">
                <a16:creationId xmlns:a16="http://schemas.microsoft.com/office/drawing/2014/main" id="{97D07F8F-F5C8-C64D-B146-1C34A7632112}"/>
              </a:ext>
            </a:extLst>
          </p:cNvPr>
          <p:cNvSpPr txBox="1">
            <a:spLocks/>
          </p:cNvSpPr>
          <p:nvPr/>
        </p:nvSpPr>
        <p:spPr>
          <a:xfrm>
            <a:off x="539999" y="2293697"/>
            <a:ext cx="1812925" cy="944024"/>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sz="1000" b="0" i="0" kern="1200" spc="20" dirty="0">
                <a:solidFill>
                  <a:srgbClr val="EEF2EC"/>
                </a:solidFill>
                <a:effectLst/>
                <a:latin typeface="+mn-lt"/>
                <a:ea typeface="Hind Medium" charset="0"/>
                <a:cs typeface="Hind Medium" charset="0"/>
              </a:rPr>
              <a:t>11710 Plaza America Drive</a:t>
            </a:r>
            <a:r>
              <a:rPr lang="de-DE" dirty="0"/>
              <a:t> </a:t>
            </a:r>
            <a:br>
              <a:rPr lang="de-DE" dirty="0"/>
            </a:br>
            <a:r>
              <a:rPr lang="de-DE" dirty="0"/>
              <a:t>Suite 400</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de-DE" dirty="0"/>
              <a:t>Reston, VA 20190 USA </a:t>
            </a:r>
            <a:br>
              <a:rPr lang="de-DE" dirty="0"/>
            </a:br>
            <a:r>
              <a:rPr lang="de-DE" dirty="0"/>
              <a:t>+1 703 439 2120</a:t>
            </a:r>
          </a:p>
          <a:p>
            <a:pPr fontAlgn="auto">
              <a:spcAft>
                <a:spcPts val="0"/>
              </a:spcAft>
              <a:defRPr/>
            </a:pPr>
            <a:r>
              <a:rPr lang="en-GB" dirty="0"/>
              <a:t>isocfoundation.org</a:t>
            </a:r>
            <a:endParaRPr lang="de-DE" dirty="0"/>
          </a:p>
          <a:p>
            <a:pPr fontAlgn="auto">
              <a:spcAft>
                <a:spcPts val="0"/>
              </a:spcAft>
              <a:defRPr/>
            </a:pPr>
            <a:endParaRPr lang="en-GB" dirty="0"/>
          </a:p>
        </p:txBody>
      </p:sp>
      <p:pic>
        <p:nvPicPr>
          <p:cNvPr id="19" name="Google Shape;36;p4">
            <a:extLst>
              <a:ext uri="{FF2B5EF4-FFF2-40B4-BE49-F238E27FC236}">
                <a16:creationId xmlns:a16="http://schemas.microsoft.com/office/drawing/2014/main" id="{25449228-0520-1045-84F4-1FC1BDAA5860}"/>
              </a:ext>
            </a:extLst>
          </p:cNvPr>
          <p:cNvPicPr preferRelativeResize="0"/>
          <p:nvPr/>
        </p:nvPicPr>
        <p:blipFill rotWithShape="1">
          <a:blip r:embed="rId2">
            <a:alphaModFix/>
          </a:blip>
          <a:srcRect l="485" r="495"/>
          <a:stretch/>
        </p:blipFill>
        <p:spPr>
          <a:xfrm>
            <a:off x="556702" y="365050"/>
            <a:ext cx="1374744" cy="339398"/>
          </a:xfrm>
          <a:prstGeom prst="rect">
            <a:avLst/>
          </a:prstGeom>
          <a:noFill/>
          <a:ln>
            <a:noFill/>
          </a:ln>
        </p:spPr>
      </p:pic>
      <p:sp>
        <p:nvSpPr>
          <p:cNvPr id="5" name="Title 4">
            <a:extLst>
              <a:ext uri="{FF2B5EF4-FFF2-40B4-BE49-F238E27FC236}">
                <a16:creationId xmlns:a16="http://schemas.microsoft.com/office/drawing/2014/main" id="{4188C7EC-C833-1246-BD9A-1EDCED0DA35A}"/>
              </a:ext>
            </a:extLst>
          </p:cNvPr>
          <p:cNvSpPr txBox="1">
            <a:spLocks/>
          </p:cNvSpPr>
          <p:nvPr userDrawn="1"/>
        </p:nvSpPr>
        <p:spPr>
          <a:xfrm>
            <a:off x="539999" y="1422783"/>
            <a:ext cx="9001125" cy="634533"/>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sz="4000" dirty="0">
                <a:latin typeface="Zilla Slab" pitchFamily="2" charset="77"/>
                <a:ea typeface="Zilla Slab" pitchFamily="2" charset="77"/>
              </a:rPr>
              <a:t>Thank you.</a:t>
            </a:r>
          </a:p>
        </p:txBody>
      </p:sp>
      <p:sp>
        <p:nvSpPr>
          <p:cNvPr id="6" name="Text Placeholder 8">
            <a:extLst>
              <a:ext uri="{FF2B5EF4-FFF2-40B4-BE49-F238E27FC236}">
                <a16:creationId xmlns:a16="http://schemas.microsoft.com/office/drawing/2014/main" id="{817CAEA6-8EF3-B448-AA58-73C75F76FD5E}"/>
              </a:ext>
            </a:extLst>
          </p:cNvPr>
          <p:cNvSpPr txBox="1">
            <a:spLocks/>
          </p:cNvSpPr>
          <p:nvPr userDrawn="1"/>
        </p:nvSpPr>
        <p:spPr>
          <a:xfrm>
            <a:off x="539999" y="2293697"/>
            <a:ext cx="1812925" cy="944024"/>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sz="1000" b="0" i="0" kern="1200" spc="20" dirty="0">
                <a:solidFill>
                  <a:srgbClr val="EEF2EC"/>
                </a:solidFill>
                <a:effectLst/>
                <a:latin typeface="+mn-lt"/>
                <a:ea typeface="Hind Medium" charset="0"/>
                <a:cs typeface="Hind Medium" charset="0"/>
              </a:rPr>
              <a:t>11710 Plaza America Drive</a:t>
            </a:r>
            <a:r>
              <a:rPr lang="de-DE" dirty="0"/>
              <a:t> </a:t>
            </a:r>
            <a:br>
              <a:rPr lang="de-DE" dirty="0"/>
            </a:br>
            <a:r>
              <a:rPr lang="de-DE" dirty="0"/>
              <a:t>Suite 400</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de-DE" dirty="0"/>
              <a:t>Reston, VA 20190 USA </a:t>
            </a:r>
            <a:br>
              <a:rPr lang="de-DE" dirty="0"/>
            </a:br>
            <a:r>
              <a:rPr lang="de-DE" dirty="0"/>
              <a:t>+1 703 439 2120</a:t>
            </a:r>
          </a:p>
          <a:p>
            <a:pPr fontAlgn="auto">
              <a:spcAft>
                <a:spcPts val="0"/>
              </a:spcAft>
              <a:defRPr/>
            </a:pPr>
            <a:r>
              <a:rPr lang="en-GB" dirty="0"/>
              <a:t>isocfoundation.org</a:t>
            </a:r>
            <a:endParaRPr lang="de-DE" dirty="0"/>
          </a:p>
          <a:p>
            <a:pPr fontAlgn="auto">
              <a:spcAft>
                <a:spcPts val="0"/>
              </a:spcAft>
              <a:defRPr/>
            </a:pPr>
            <a:endParaRPr lang="en-GB" dirty="0"/>
          </a:p>
        </p:txBody>
      </p:sp>
    </p:spTree>
    <p:extLst>
      <p:ext uri="{BB962C8B-B14F-4D97-AF65-F5344CB8AC3E}">
        <p14:creationId xmlns:p14="http://schemas.microsoft.com/office/powerpoint/2010/main" val="5005693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2.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338" y="1160830"/>
            <a:ext cx="10530964" cy="520798"/>
          </a:xfrm>
          <a:prstGeom prst="rect">
            <a:avLst/>
          </a:prstGeom>
        </p:spPr>
        <p:txBody>
          <a:bodyPr vert="horz" wrap="square" lIns="0" tIns="0" rIns="0" bIns="0" rtlCol="0" anchor="t" anchorCtr="0">
            <a:noAutofit/>
          </a:bodyPr>
          <a:lstStyle/>
          <a:p>
            <a:r>
              <a:rPr lang="en-US" noProof="0"/>
              <a:t>Click to edit Master title style</a:t>
            </a:r>
            <a:endParaRPr lang="en-GB" noProof="0" dirty="0"/>
          </a:p>
        </p:txBody>
      </p:sp>
      <p:sp>
        <p:nvSpPr>
          <p:cNvPr id="8" name="Google Shape;6;p1">
            <a:extLst>
              <a:ext uri="{FF2B5EF4-FFF2-40B4-BE49-F238E27FC236}">
                <a16:creationId xmlns:a16="http://schemas.microsoft.com/office/drawing/2014/main" id="{8731AB3C-B005-8346-B89C-D2412A886616}"/>
              </a:ext>
            </a:extLst>
          </p:cNvPr>
          <p:cNvSpPr txBox="1">
            <a:spLocks/>
          </p:cNvSpPr>
          <p:nvPr/>
        </p:nvSpPr>
        <p:spPr>
          <a:xfrm>
            <a:off x="10577507" y="6301212"/>
            <a:ext cx="1189200" cy="269400"/>
          </a:xfrm>
          <a:prstGeom prst="rect">
            <a:avLst/>
          </a:prstGeom>
          <a:noFill/>
          <a:ln>
            <a:noFill/>
          </a:ln>
        </p:spPr>
        <p:txBody>
          <a:bodyPr spcFirstLastPara="1" vert="horz" wrap="square" lIns="0" tIns="0" rIns="0" bIns="0" numCol="1" anchor="ctr" anchorCtr="0" compatLnSpc="1">
            <a:prstTxWarp prst="textNoShape">
              <a:avLst/>
            </a:prstTxWarp>
            <a:noAutofit/>
          </a:bodyPr>
          <a:lstStyle>
            <a:defPPr>
              <a:defRPr lang="en-US"/>
            </a:defPPr>
            <a:lvl1pPr marL="0" marR="0" lvl="0" indent="0" algn="r" rtl="0" fontAlgn="base">
              <a:lnSpc>
                <a:spcPct val="100000"/>
              </a:lnSpc>
              <a:spcBef>
                <a:spcPts val="0"/>
              </a:spcBef>
              <a:spcAft>
                <a:spcPts val="0"/>
              </a:spcAft>
              <a:buClr>
                <a:schemeClr val="lt1"/>
              </a:buClr>
              <a:buFont typeface="Helvetica Neue"/>
              <a:buNone/>
              <a:defRPr sz="1600" i="0" u="none" strike="noStrike" kern="1200" cap="none">
                <a:solidFill>
                  <a:srgbClr val="0C1C2C"/>
                </a:solidFill>
                <a:latin typeface="Hind Light"/>
                <a:ea typeface="Hind Light"/>
                <a:cs typeface="Hind Light"/>
                <a:sym typeface="Hind Light"/>
              </a:defRPr>
            </a:lvl1pPr>
            <a:lvl2pPr marL="0" marR="0" lvl="1" indent="0" algn="r" rtl="0" fontAlgn="base">
              <a:lnSpc>
                <a:spcPct val="100000"/>
              </a:lnSpc>
              <a:spcBef>
                <a:spcPts val="0"/>
              </a:spcBef>
              <a:spcAft>
                <a:spcPts val="0"/>
              </a:spcAft>
              <a:buClr>
                <a:schemeClr val="lt1"/>
              </a:buClr>
              <a:buFont typeface="Helvetica Neue"/>
              <a:buNone/>
              <a:defRPr sz="1600" i="0" u="none" strike="noStrike" kern="1200" cap="none">
                <a:solidFill>
                  <a:srgbClr val="0C1C2C"/>
                </a:solidFill>
                <a:latin typeface="Hind Light"/>
                <a:ea typeface="Hind Light"/>
                <a:cs typeface="Hind Light"/>
                <a:sym typeface="Hind Light"/>
              </a:defRPr>
            </a:lvl2pPr>
            <a:lvl3pPr marL="0" marR="0" lvl="2" indent="0" algn="r" rtl="0" fontAlgn="base">
              <a:lnSpc>
                <a:spcPct val="100000"/>
              </a:lnSpc>
              <a:spcBef>
                <a:spcPts val="0"/>
              </a:spcBef>
              <a:spcAft>
                <a:spcPts val="0"/>
              </a:spcAft>
              <a:buClr>
                <a:schemeClr val="lt1"/>
              </a:buClr>
              <a:buFont typeface="Helvetica Neue"/>
              <a:buNone/>
              <a:defRPr sz="1600" i="0" u="none" strike="noStrike" kern="1200" cap="none">
                <a:solidFill>
                  <a:srgbClr val="0C1C2C"/>
                </a:solidFill>
                <a:latin typeface="Hind Light"/>
                <a:ea typeface="Hind Light"/>
                <a:cs typeface="Hind Light"/>
                <a:sym typeface="Hind Light"/>
              </a:defRPr>
            </a:lvl3pPr>
            <a:lvl4pPr marL="0" marR="0" lvl="3" indent="0" algn="r" rtl="0" fontAlgn="base">
              <a:lnSpc>
                <a:spcPct val="100000"/>
              </a:lnSpc>
              <a:spcBef>
                <a:spcPts val="0"/>
              </a:spcBef>
              <a:spcAft>
                <a:spcPts val="0"/>
              </a:spcAft>
              <a:buClr>
                <a:schemeClr val="lt1"/>
              </a:buClr>
              <a:buFont typeface="Helvetica Neue"/>
              <a:buNone/>
              <a:defRPr sz="1600" i="0" u="none" strike="noStrike" kern="1200" cap="none">
                <a:solidFill>
                  <a:srgbClr val="0C1C2C"/>
                </a:solidFill>
                <a:latin typeface="Hind Light"/>
                <a:ea typeface="Hind Light"/>
                <a:cs typeface="Hind Light"/>
                <a:sym typeface="Hind Light"/>
              </a:defRPr>
            </a:lvl4pPr>
            <a:lvl5pPr marL="0" marR="0" lvl="4" indent="0" algn="r" rtl="0" fontAlgn="base">
              <a:lnSpc>
                <a:spcPct val="100000"/>
              </a:lnSpc>
              <a:spcBef>
                <a:spcPts val="0"/>
              </a:spcBef>
              <a:spcAft>
                <a:spcPts val="0"/>
              </a:spcAft>
              <a:buClr>
                <a:schemeClr val="lt1"/>
              </a:buClr>
              <a:buFont typeface="Helvetica Neue"/>
              <a:buNone/>
              <a:defRPr sz="1600" i="0" u="none" strike="noStrike" kern="1200" cap="none">
                <a:solidFill>
                  <a:srgbClr val="0C1C2C"/>
                </a:solidFill>
                <a:latin typeface="Hind Light"/>
                <a:ea typeface="Hind Light"/>
                <a:cs typeface="Hind Light"/>
                <a:sym typeface="Hind Light"/>
              </a:defRPr>
            </a:lvl5pPr>
            <a:lvl6pPr marL="0" marR="0" lvl="5" indent="0" algn="r" defTabSz="914400" rtl="0" eaLnBrk="1" latinLnBrk="0" hangingPunct="1">
              <a:lnSpc>
                <a:spcPct val="100000"/>
              </a:lnSpc>
              <a:spcBef>
                <a:spcPts val="0"/>
              </a:spcBef>
              <a:spcAft>
                <a:spcPts val="0"/>
              </a:spcAft>
              <a:buClr>
                <a:schemeClr val="lt1"/>
              </a:buClr>
              <a:buFont typeface="Helvetica Neue"/>
              <a:buNone/>
              <a:defRPr sz="1600" i="0" u="none" strike="noStrike" kern="1200" cap="none">
                <a:solidFill>
                  <a:srgbClr val="0C1C2C"/>
                </a:solidFill>
                <a:latin typeface="Hind Light"/>
                <a:ea typeface="Hind Light"/>
                <a:cs typeface="Hind Light"/>
                <a:sym typeface="Hind Light"/>
              </a:defRPr>
            </a:lvl6pPr>
            <a:lvl7pPr marL="0" marR="0" lvl="6" indent="0" algn="r" defTabSz="914400" rtl="0" eaLnBrk="1" latinLnBrk="0" hangingPunct="1">
              <a:lnSpc>
                <a:spcPct val="100000"/>
              </a:lnSpc>
              <a:spcBef>
                <a:spcPts val="0"/>
              </a:spcBef>
              <a:spcAft>
                <a:spcPts val="0"/>
              </a:spcAft>
              <a:buClr>
                <a:schemeClr val="lt1"/>
              </a:buClr>
              <a:buFont typeface="Helvetica Neue"/>
              <a:buNone/>
              <a:defRPr sz="1600" i="0" u="none" strike="noStrike" kern="1200" cap="none">
                <a:solidFill>
                  <a:srgbClr val="0C1C2C"/>
                </a:solidFill>
                <a:latin typeface="Hind Light"/>
                <a:ea typeface="Hind Light"/>
                <a:cs typeface="Hind Light"/>
                <a:sym typeface="Hind Light"/>
              </a:defRPr>
            </a:lvl7pPr>
            <a:lvl8pPr marL="0" marR="0" lvl="7" indent="0" algn="r" defTabSz="914400" rtl="0" eaLnBrk="1" latinLnBrk="0" hangingPunct="1">
              <a:lnSpc>
                <a:spcPct val="100000"/>
              </a:lnSpc>
              <a:spcBef>
                <a:spcPts val="0"/>
              </a:spcBef>
              <a:spcAft>
                <a:spcPts val="0"/>
              </a:spcAft>
              <a:buClr>
                <a:schemeClr val="lt1"/>
              </a:buClr>
              <a:buFont typeface="Helvetica Neue"/>
              <a:buNone/>
              <a:defRPr sz="1600" i="0" u="none" strike="noStrike" kern="1200" cap="none">
                <a:solidFill>
                  <a:srgbClr val="0C1C2C"/>
                </a:solidFill>
                <a:latin typeface="Hind Light"/>
                <a:ea typeface="Hind Light"/>
                <a:cs typeface="Hind Light"/>
                <a:sym typeface="Hind Light"/>
              </a:defRPr>
            </a:lvl8pPr>
            <a:lvl9pPr marL="0" marR="0" lvl="8" indent="0" algn="r" defTabSz="914400" rtl="0" eaLnBrk="1" latinLnBrk="0" hangingPunct="1">
              <a:lnSpc>
                <a:spcPct val="100000"/>
              </a:lnSpc>
              <a:spcBef>
                <a:spcPts val="0"/>
              </a:spcBef>
              <a:spcAft>
                <a:spcPts val="0"/>
              </a:spcAft>
              <a:buClr>
                <a:schemeClr val="lt1"/>
              </a:buClr>
              <a:buFont typeface="Helvetica Neue"/>
              <a:buNone/>
              <a:defRPr sz="1600" i="0" u="none" strike="noStrike" kern="1200" cap="none">
                <a:solidFill>
                  <a:srgbClr val="0C1C2C"/>
                </a:solidFill>
                <a:latin typeface="Hind Light"/>
                <a:ea typeface="Hind Light"/>
                <a:cs typeface="Hind Light"/>
                <a:sym typeface="Hind Light"/>
              </a:defRPr>
            </a:lvl9pPr>
          </a:lstStyle>
          <a:p>
            <a:fld id="{00000000-1234-1234-1234-123412341234}" type="slidenum">
              <a:rPr lang="en-GB" sz="1050" smtClean="0"/>
              <a:pPr/>
              <a:t>‹#›</a:t>
            </a:fld>
            <a:endParaRPr lang="en-GB" dirty="0"/>
          </a:p>
        </p:txBody>
      </p:sp>
      <p:pic>
        <p:nvPicPr>
          <p:cNvPr id="9" name="Google Shape;7;p1">
            <a:extLst>
              <a:ext uri="{FF2B5EF4-FFF2-40B4-BE49-F238E27FC236}">
                <a16:creationId xmlns:a16="http://schemas.microsoft.com/office/drawing/2014/main" id="{FB69E6B8-3321-0346-A1BB-F9746820A2E6}"/>
              </a:ext>
            </a:extLst>
          </p:cNvPr>
          <p:cNvPicPr preferRelativeResize="0"/>
          <p:nvPr/>
        </p:nvPicPr>
        <p:blipFill rotWithShape="1">
          <a:blip r:embed="rId12">
            <a:alphaModFix/>
          </a:blip>
          <a:srcRect l="719" r="729"/>
          <a:stretch/>
        </p:blipFill>
        <p:spPr>
          <a:xfrm>
            <a:off x="556702" y="365050"/>
            <a:ext cx="1374744" cy="339398"/>
          </a:xfrm>
          <a:prstGeom prst="rect">
            <a:avLst/>
          </a:prstGeom>
          <a:noFill/>
          <a:ln>
            <a:noFill/>
          </a:ln>
        </p:spPr>
      </p:pic>
      <p:sp>
        <p:nvSpPr>
          <p:cNvPr id="4" name="Text Placeholder 3">
            <a:extLst>
              <a:ext uri="{FF2B5EF4-FFF2-40B4-BE49-F238E27FC236}">
                <a16:creationId xmlns:a16="http://schemas.microsoft.com/office/drawing/2014/main" id="{3ACFCCE1-74BF-1C4D-8B1D-591CCA3FE878}"/>
              </a:ext>
            </a:extLst>
          </p:cNvPr>
          <p:cNvSpPr>
            <a:spLocks noGrp="1"/>
          </p:cNvSpPr>
          <p:nvPr>
            <p:ph type="body" idx="1"/>
          </p:nvPr>
        </p:nvSpPr>
        <p:spPr>
          <a:xfrm>
            <a:off x="556702" y="1762426"/>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7" name="Google Shape;6;p1">
            <a:extLst>
              <a:ext uri="{FF2B5EF4-FFF2-40B4-BE49-F238E27FC236}">
                <a16:creationId xmlns:a16="http://schemas.microsoft.com/office/drawing/2014/main" id="{8E306ED1-E9B7-FC4D-BCE5-CDF50C8AAB3F}"/>
              </a:ext>
            </a:extLst>
          </p:cNvPr>
          <p:cNvSpPr txBox="1">
            <a:spLocks/>
          </p:cNvSpPr>
          <p:nvPr userDrawn="1"/>
        </p:nvSpPr>
        <p:spPr>
          <a:xfrm>
            <a:off x="10577507" y="6301212"/>
            <a:ext cx="1189200" cy="269400"/>
          </a:xfrm>
          <a:prstGeom prst="rect">
            <a:avLst/>
          </a:prstGeom>
          <a:noFill/>
          <a:ln>
            <a:noFill/>
          </a:ln>
        </p:spPr>
        <p:txBody>
          <a:bodyPr spcFirstLastPara="1" vert="horz" wrap="square" lIns="0" tIns="0" rIns="0" bIns="0" numCol="1" anchor="ctr" anchorCtr="0" compatLnSpc="1">
            <a:prstTxWarp prst="textNoShape">
              <a:avLst/>
            </a:prstTxWarp>
            <a:noAutofit/>
          </a:bodyPr>
          <a:lstStyle>
            <a:defPPr>
              <a:defRPr lang="en-US"/>
            </a:defPPr>
            <a:lvl1pPr marL="0" marR="0" lvl="0" indent="0" algn="r" rtl="0" fontAlgn="base">
              <a:lnSpc>
                <a:spcPct val="100000"/>
              </a:lnSpc>
              <a:spcBef>
                <a:spcPts val="0"/>
              </a:spcBef>
              <a:spcAft>
                <a:spcPts val="0"/>
              </a:spcAft>
              <a:buClr>
                <a:schemeClr val="lt1"/>
              </a:buClr>
              <a:buFont typeface="Helvetica Neue"/>
              <a:buNone/>
              <a:defRPr sz="1600" i="0" u="none" strike="noStrike" kern="1200" cap="none">
                <a:solidFill>
                  <a:srgbClr val="0C1C2C"/>
                </a:solidFill>
                <a:latin typeface="Hind Light"/>
                <a:ea typeface="Hind Light"/>
                <a:cs typeface="Hind Light"/>
                <a:sym typeface="Hind Light"/>
              </a:defRPr>
            </a:lvl1pPr>
            <a:lvl2pPr marL="0" marR="0" lvl="1" indent="0" algn="r" rtl="0" fontAlgn="base">
              <a:lnSpc>
                <a:spcPct val="100000"/>
              </a:lnSpc>
              <a:spcBef>
                <a:spcPts val="0"/>
              </a:spcBef>
              <a:spcAft>
                <a:spcPts val="0"/>
              </a:spcAft>
              <a:buClr>
                <a:schemeClr val="lt1"/>
              </a:buClr>
              <a:buFont typeface="Helvetica Neue"/>
              <a:buNone/>
              <a:defRPr sz="1600" i="0" u="none" strike="noStrike" kern="1200" cap="none">
                <a:solidFill>
                  <a:srgbClr val="0C1C2C"/>
                </a:solidFill>
                <a:latin typeface="Hind Light"/>
                <a:ea typeface="Hind Light"/>
                <a:cs typeface="Hind Light"/>
                <a:sym typeface="Hind Light"/>
              </a:defRPr>
            </a:lvl2pPr>
            <a:lvl3pPr marL="0" marR="0" lvl="2" indent="0" algn="r" rtl="0" fontAlgn="base">
              <a:lnSpc>
                <a:spcPct val="100000"/>
              </a:lnSpc>
              <a:spcBef>
                <a:spcPts val="0"/>
              </a:spcBef>
              <a:spcAft>
                <a:spcPts val="0"/>
              </a:spcAft>
              <a:buClr>
                <a:schemeClr val="lt1"/>
              </a:buClr>
              <a:buFont typeface="Helvetica Neue"/>
              <a:buNone/>
              <a:defRPr sz="1600" i="0" u="none" strike="noStrike" kern="1200" cap="none">
                <a:solidFill>
                  <a:srgbClr val="0C1C2C"/>
                </a:solidFill>
                <a:latin typeface="Hind Light"/>
                <a:ea typeface="Hind Light"/>
                <a:cs typeface="Hind Light"/>
                <a:sym typeface="Hind Light"/>
              </a:defRPr>
            </a:lvl3pPr>
            <a:lvl4pPr marL="0" marR="0" lvl="3" indent="0" algn="r" rtl="0" fontAlgn="base">
              <a:lnSpc>
                <a:spcPct val="100000"/>
              </a:lnSpc>
              <a:spcBef>
                <a:spcPts val="0"/>
              </a:spcBef>
              <a:spcAft>
                <a:spcPts val="0"/>
              </a:spcAft>
              <a:buClr>
                <a:schemeClr val="lt1"/>
              </a:buClr>
              <a:buFont typeface="Helvetica Neue"/>
              <a:buNone/>
              <a:defRPr sz="1600" i="0" u="none" strike="noStrike" kern="1200" cap="none">
                <a:solidFill>
                  <a:srgbClr val="0C1C2C"/>
                </a:solidFill>
                <a:latin typeface="Hind Light"/>
                <a:ea typeface="Hind Light"/>
                <a:cs typeface="Hind Light"/>
                <a:sym typeface="Hind Light"/>
              </a:defRPr>
            </a:lvl4pPr>
            <a:lvl5pPr marL="0" marR="0" lvl="4" indent="0" algn="r" rtl="0" fontAlgn="base">
              <a:lnSpc>
                <a:spcPct val="100000"/>
              </a:lnSpc>
              <a:spcBef>
                <a:spcPts val="0"/>
              </a:spcBef>
              <a:spcAft>
                <a:spcPts val="0"/>
              </a:spcAft>
              <a:buClr>
                <a:schemeClr val="lt1"/>
              </a:buClr>
              <a:buFont typeface="Helvetica Neue"/>
              <a:buNone/>
              <a:defRPr sz="1600" i="0" u="none" strike="noStrike" kern="1200" cap="none">
                <a:solidFill>
                  <a:srgbClr val="0C1C2C"/>
                </a:solidFill>
                <a:latin typeface="Hind Light"/>
                <a:ea typeface="Hind Light"/>
                <a:cs typeface="Hind Light"/>
                <a:sym typeface="Hind Light"/>
              </a:defRPr>
            </a:lvl5pPr>
            <a:lvl6pPr marL="0" marR="0" lvl="5" indent="0" algn="r" defTabSz="914400" rtl="0" eaLnBrk="1" latinLnBrk="0" hangingPunct="1">
              <a:lnSpc>
                <a:spcPct val="100000"/>
              </a:lnSpc>
              <a:spcBef>
                <a:spcPts val="0"/>
              </a:spcBef>
              <a:spcAft>
                <a:spcPts val="0"/>
              </a:spcAft>
              <a:buClr>
                <a:schemeClr val="lt1"/>
              </a:buClr>
              <a:buFont typeface="Helvetica Neue"/>
              <a:buNone/>
              <a:defRPr sz="1600" i="0" u="none" strike="noStrike" kern="1200" cap="none">
                <a:solidFill>
                  <a:srgbClr val="0C1C2C"/>
                </a:solidFill>
                <a:latin typeface="Hind Light"/>
                <a:ea typeface="Hind Light"/>
                <a:cs typeface="Hind Light"/>
                <a:sym typeface="Hind Light"/>
              </a:defRPr>
            </a:lvl6pPr>
            <a:lvl7pPr marL="0" marR="0" lvl="6" indent="0" algn="r" defTabSz="914400" rtl="0" eaLnBrk="1" latinLnBrk="0" hangingPunct="1">
              <a:lnSpc>
                <a:spcPct val="100000"/>
              </a:lnSpc>
              <a:spcBef>
                <a:spcPts val="0"/>
              </a:spcBef>
              <a:spcAft>
                <a:spcPts val="0"/>
              </a:spcAft>
              <a:buClr>
                <a:schemeClr val="lt1"/>
              </a:buClr>
              <a:buFont typeface="Helvetica Neue"/>
              <a:buNone/>
              <a:defRPr sz="1600" i="0" u="none" strike="noStrike" kern="1200" cap="none">
                <a:solidFill>
                  <a:srgbClr val="0C1C2C"/>
                </a:solidFill>
                <a:latin typeface="Hind Light"/>
                <a:ea typeface="Hind Light"/>
                <a:cs typeface="Hind Light"/>
                <a:sym typeface="Hind Light"/>
              </a:defRPr>
            </a:lvl7pPr>
            <a:lvl8pPr marL="0" marR="0" lvl="7" indent="0" algn="r" defTabSz="914400" rtl="0" eaLnBrk="1" latinLnBrk="0" hangingPunct="1">
              <a:lnSpc>
                <a:spcPct val="100000"/>
              </a:lnSpc>
              <a:spcBef>
                <a:spcPts val="0"/>
              </a:spcBef>
              <a:spcAft>
                <a:spcPts val="0"/>
              </a:spcAft>
              <a:buClr>
                <a:schemeClr val="lt1"/>
              </a:buClr>
              <a:buFont typeface="Helvetica Neue"/>
              <a:buNone/>
              <a:defRPr sz="1600" i="0" u="none" strike="noStrike" kern="1200" cap="none">
                <a:solidFill>
                  <a:srgbClr val="0C1C2C"/>
                </a:solidFill>
                <a:latin typeface="Hind Light"/>
                <a:ea typeface="Hind Light"/>
                <a:cs typeface="Hind Light"/>
                <a:sym typeface="Hind Light"/>
              </a:defRPr>
            </a:lvl8pPr>
            <a:lvl9pPr marL="0" marR="0" lvl="8" indent="0" algn="r" defTabSz="914400" rtl="0" eaLnBrk="1" latinLnBrk="0" hangingPunct="1">
              <a:lnSpc>
                <a:spcPct val="100000"/>
              </a:lnSpc>
              <a:spcBef>
                <a:spcPts val="0"/>
              </a:spcBef>
              <a:spcAft>
                <a:spcPts val="0"/>
              </a:spcAft>
              <a:buClr>
                <a:schemeClr val="lt1"/>
              </a:buClr>
              <a:buFont typeface="Helvetica Neue"/>
              <a:buNone/>
              <a:defRPr sz="1600" i="0" u="none" strike="noStrike" kern="1200" cap="none">
                <a:solidFill>
                  <a:srgbClr val="0C1C2C"/>
                </a:solidFill>
                <a:latin typeface="Hind Light"/>
                <a:ea typeface="Hind Light"/>
                <a:cs typeface="Hind Light"/>
                <a:sym typeface="Hind Light"/>
              </a:defRPr>
            </a:lvl9pPr>
          </a:lstStyle>
          <a:p>
            <a:fld id="{00000000-1234-1234-1234-123412341234}" type="slidenum">
              <a:rPr lang="en-GB" sz="1050" smtClean="0"/>
              <a:pPr/>
              <a:t>‹#›</a:t>
            </a:fld>
            <a:endParaRPr lang="en-GB" dirty="0"/>
          </a:p>
        </p:txBody>
      </p:sp>
      <p:pic>
        <p:nvPicPr>
          <p:cNvPr id="10" name="Google Shape;7;p1">
            <a:extLst>
              <a:ext uri="{FF2B5EF4-FFF2-40B4-BE49-F238E27FC236}">
                <a16:creationId xmlns:a16="http://schemas.microsoft.com/office/drawing/2014/main" id="{4021F346-AB94-4E4F-905D-2F2F6AE12CDB}"/>
              </a:ext>
            </a:extLst>
          </p:cNvPr>
          <p:cNvPicPr preferRelativeResize="0"/>
          <p:nvPr userDrawn="1"/>
        </p:nvPicPr>
        <p:blipFill rotWithShape="1">
          <a:blip r:embed="rId12">
            <a:alphaModFix/>
          </a:blip>
          <a:srcRect l="719" r="729"/>
          <a:stretch/>
        </p:blipFill>
        <p:spPr>
          <a:xfrm>
            <a:off x="556702" y="365050"/>
            <a:ext cx="1374744" cy="339398"/>
          </a:xfrm>
          <a:prstGeom prst="rect">
            <a:avLst/>
          </a:prstGeom>
          <a:noFill/>
          <a:ln>
            <a:noFill/>
          </a:ln>
        </p:spPr>
      </p:pic>
    </p:spTree>
    <p:extLst>
      <p:ext uri="{BB962C8B-B14F-4D97-AF65-F5344CB8AC3E}">
        <p14:creationId xmlns:p14="http://schemas.microsoft.com/office/powerpoint/2010/main" val="1678691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7" r:id="rId10"/>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rtl="0" eaLnBrk="1" fontAlgn="base" hangingPunct="1">
        <a:lnSpc>
          <a:spcPct val="106000"/>
        </a:lnSpc>
        <a:spcBef>
          <a:spcPct val="0"/>
        </a:spcBef>
        <a:spcAft>
          <a:spcPct val="0"/>
        </a:spcAft>
        <a:defRPr sz="2400" kern="1200" spc="20">
          <a:solidFill>
            <a:schemeClr val="tx2"/>
          </a:solidFill>
          <a:latin typeface="Zilla Slab" pitchFamily="2" charset="77"/>
          <a:ea typeface="Zilla Slab" pitchFamily="2" charset="77"/>
          <a:cs typeface="+mj-cs"/>
        </a:defRPr>
      </a:lvl1pPr>
      <a:lvl2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2pPr>
      <a:lvl3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3pPr>
      <a:lvl4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4pPr>
      <a:lvl5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5pPr>
      <a:lvl6pPr marL="4572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6pPr>
      <a:lvl7pPr marL="9144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7pPr>
      <a:lvl8pPr marL="13716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8pPr>
      <a:lvl9pPr marL="18288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9pPr>
    </p:titleStyle>
    <p:bodyStyle>
      <a:lvl1pPr marL="0" algn="l" rtl="0" eaLnBrk="1" fontAlgn="base" hangingPunct="1">
        <a:lnSpc>
          <a:spcPct val="106000"/>
        </a:lnSpc>
        <a:spcBef>
          <a:spcPct val="0"/>
        </a:spcBef>
        <a:spcAft>
          <a:spcPts val="0"/>
        </a:spcAft>
        <a:buFont typeface="Arial" charset="0"/>
        <a:defRPr sz="1800" kern="1200" spc="20">
          <a:solidFill>
            <a:schemeClr val="tx1"/>
          </a:solidFill>
          <a:latin typeface="+mn-lt"/>
          <a:ea typeface="Hind Medium" charset="0"/>
          <a:cs typeface="Hind Medium" charset="0"/>
        </a:defRPr>
      </a:lvl1pPr>
      <a:lvl2pPr marL="0" algn="l" rtl="0" eaLnBrk="1" fontAlgn="base" hangingPunct="1">
        <a:lnSpc>
          <a:spcPct val="113000"/>
        </a:lnSpc>
        <a:spcBef>
          <a:spcPct val="0"/>
        </a:spcBef>
        <a:spcAft>
          <a:spcPts val="0"/>
        </a:spcAft>
        <a:buFont typeface=".AppleSystemUIFont" charset="0"/>
        <a:defRPr sz="1800" kern="1200" spc="20">
          <a:solidFill>
            <a:schemeClr val="tx1"/>
          </a:solidFill>
          <a:latin typeface="+mn-lt"/>
          <a:ea typeface="ＭＳ Ｐゴシック" charset="-128"/>
          <a:cs typeface="+mn-cs"/>
        </a:defRPr>
      </a:lvl2pPr>
      <a:lvl3pPr marL="285750" indent="-285750" algn="l" rtl="0" eaLnBrk="1" fontAlgn="base" hangingPunct="1">
        <a:lnSpc>
          <a:spcPct val="113000"/>
        </a:lnSpc>
        <a:spcBef>
          <a:spcPct val="0"/>
        </a:spcBef>
        <a:spcAft>
          <a:spcPts val="0"/>
        </a:spcAft>
        <a:buSzPct val="72000"/>
        <a:buFont typeface="Arial" panose="020B0604020202020204" pitchFamily="34" charset="0"/>
        <a:buChar char="•"/>
        <a:defRPr sz="1600" kern="1200" spc="20">
          <a:solidFill>
            <a:schemeClr val="tx1"/>
          </a:solidFill>
          <a:latin typeface="+mn-lt"/>
          <a:ea typeface="ＭＳ Ｐゴシック" charset="-128"/>
          <a:cs typeface="+mn-cs"/>
        </a:defRPr>
      </a:lvl3pPr>
      <a:lvl4pPr marL="0" indent="-233925" algn="l" rtl="0" eaLnBrk="1" fontAlgn="base" hangingPunct="1">
        <a:lnSpc>
          <a:spcPct val="113000"/>
        </a:lnSpc>
        <a:spcBef>
          <a:spcPct val="0"/>
        </a:spcBef>
        <a:spcAft>
          <a:spcPts val="0"/>
        </a:spcAft>
        <a:buSzPct val="90000"/>
        <a:buFont typeface="Arial" panose="020B0604020202020204" pitchFamily="34" charset="0"/>
        <a:buChar char="•"/>
        <a:defRPr sz="1800" kern="1200" spc="20">
          <a:solidFill>
            <a:schemeClr val="tx1"/>
          </a:solidFill>
          <a:latin typeface="+mn-lt"/>
          <a:ea typeface="ＭＳ Ｐゴシック" charset="-128"/>
          <a:cs typeface="+mn-cs"/>
        </a:defRPr>
      </a:lvl4pPr>
      <a:lvl5pPr marL="772650" indent="-197925" algn="l" rtl="0" eaLnBrk="1" fontAlgn="base" hangingPunct="1">
        <a:lnSpc>
          <a:spcPct val="113000"/>
        </a:lnSpc>
        <a:spcBef>
          <a:spcPct val="0"/>
        </a:spcBef>
        <a:spcAft>
          <a:spcPts val="1500"/>
        </a:spcAft>
        <a:buSzPct val="75000"/>
        <a:buFont typeface="Arial" panose="020B0604020202020204" pitchFamily="34" charset="0"/>
        <a:buChar char="•"/>
        <a:defRPr sz="1800" kern="1200" spc="2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5C6330-7DEC-4D46-9C4C-300FFEF3C6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6CCF09-AF2C-3B40-A321-564D0B5DAA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4B1E46-108A-B44C-8979-54485604F5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D3881-875D-CE4F-830A-5147D9AE7E57}" type="datetimeFigureOut">
              <a:rPr lang="en-US" smtClean="0"/>
              <a:t>11/25/22</a:t>
            </a:fld>
            <a:endParaRPr lang="en-US"/>
          </a:p>
        </p:txBody>
      </p:sp>
      <p:sp>
        <p:nvSpPr>
          <p:cNvPr id="5" name="Footer Placeholder 4">
            <a:extLst>
              <a:ext uri="{FF2B5EF4-FFF2-40B4-BE49-F238E27FC236}">
                <a16:creationId xmlns:a16="http://schemas.microsoft.com/office/drawing/2014/main" id="{D273508B-A0AE-4949-9793-73119D3958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1CACFC-937D-9747-9F64-D3761F02A7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E7E48B-C3E5-384E-9360-E89BD90FAC99}" type="slidenum">
              <a:rPr lang="en-US" smtClean="0"/>
              <a:t>‹#›</a:t>
            </a:fld>
            <a:endParaRPr lang="en-US"/>
          </a:p>
        </p:txBody>
      </p:sp>
    </p:spTree>
    <p:extLst>
      <p:ext uri="{BB962C8B-B14F-4D97-AF65-F5344CB8AC3E}">
        <p14:creationId xmlns:p14="http://schemas.microsoft.com/office/powerpoint/2010/main" val="34178139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4.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FE337-2158-AC49-9D07-EAEC2535D1A5}"/>
              </a:ext>
            </a:extLst>
          </p:cNvPr>
          <p:cNvSpPr>
            <a:spLocks noGrp="1"/>
          </p:cNvSpPr>
          <p:nvPr>
            <p:ph type="ctrTitle"/>
          </p:nvPr>
        </p:nvSpPr>
        <p:spPr>
          <a:xfrm>
            <a:off x="2141511" y="3926807"/>
            <a:ext cx="7809876" cy="503215"/>
          </a:xfrm>
        </p:spPr>
        <p:txBody>
          <a:bodyPr/>
          <a:lstStyle/>
          <a:p>
            <a:br>
              <a:rPr lang="en-GB" dirty="0"/>
            </a:br>
            <a:r>
              <a:rPr lang="en-GB" dirty="0"/>
              <a:t>Internet Governance Forum 2022</a:t>
            </a:r>
            <a:br>
              <a:rPr lang="en-GB" dirty="0"/>
            </a:br>
            <a:br>
              <a:rPr lang="en-GB" dirty="0"/>
            </a:br>
            <a:r>
              <a:rPr lang="en-GB" dirty="0"/>
              <a:t>Expanding the possibilities for Internet access through innovation: experience sharing from Uganda</a:t>
            </a:r>
            <a:br>
              <a:rPr lang="en-GB" dirty="0"/>
            </a:br>
            <a:br>
              <a:rPr lang="en-GB" dirty="0"/>
            </a:br>
            <a:endParaRPr lang="en-GB" dirty="0"/>
          </a:p>
        </p:txBody>
      </p:sp>
      <p:sp>
        <p:nvSpPr>
          <p:cNvPr id="3" name="Text Placeholder 2">
            <a:extLst>
              <a:ext uri="{FF2B5EF4-FFF2-40B4-BE49-F238E27FC236}">
                <a16:creationId xmlns:a16="http://schemas.microsoft.com/office/drawing/2014/main" id="{C78E645F-9986-6248-B1A7-726E76733DF5}"/>
              </a:ext>
            </a:extLst>
          </p:cNvPr>
          <p:cNvSpPr>
            <a:spLocks noGrp="1"/>
          </p:cNvSpPr>
          <p:nvPr>
            <p:ph type="body" sz="quarter" idx="11"/>
          </p:nvPr>
        </p:nvSpPr>
        <p:spPr>
          <a:xfrm>
            <a:off x="1752600" y="4229100"/>
            <a:ext cx="5678807" cy="596445"/>
          </a:xfrm>
        </p:spPr>
        <p:txBody>
          <a:bodyPr/>
          <a:lstStyle/>
          <a:p>
            <a:br>
              <a:rPr lang="en-GB" sz="1400" dirty="0"/>
            </a:br>
            <a:r>
              <a:rPr lang="en-GB" sz="1400" dirty="0"/>
              <a:t> </a:t>
            </a:r>
          </a:p>
        </p:txBody>
      </p:sp>
    </p:spTree>
    <p:extLst>
      <p:ext uri="{BB962C8B-B14F-4D97-AF65-F5344CB8AC3E}">
        <p14:creationId xmlns:p14="http://schemas.microsoft.com/office/powerpoint/2010/main" val="16864466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building, outdoor, person&#10;&#10;Description automatically generated">
            <a:extLst>
              <a:ext uri="{FF2B5EF4-FFF2-40B4-BE49-F238E27FC236}">
                <a16:creationId xmlns:a16="http://schemas.microsoft.com/office/drawing/2014/main" id="{848D598F-BF2E-5240-9DC1-423AF9D23DEB}"/>
              </a:ext>
            </a:extLst>
          </p:cNvPr>
          <p:cNvPicPr>
            <a:picLocks noChangeAspect="1"/>
          </p:cNvPicPr>
          <p:nvPr/>
        </p:nvPicPr>
        <p:blipFill rotWithShape="1">
          <a:blip r:embed="rId3"/>
          <a:srcRect l="6170" t="5496" r="346" b="17413"/>
          <a:stretch/>
        </p:blipFill>
        <p:spPr>
          <a:xfrm>
            <a:off x="0" y="0"/>
            <a:ext cx="12192000" cy="6858000"/>
          </a:xfrm>
          <a:prstGeom prst="rect">
            <a:avLst/>
          </a:prstGeom>
        </p:spPr>
      </p:pic>
      <p:sp>
        <p:nvSpPr>
          <p:cNvPr id="9" name="Rectangle 8">
            <a:extLst>
              <a:ext uri="{FF2B5EF4-FFF2-40B4-BE49-F238E27FC236}">
                <a16:creationId xmlns:a16="http://schemas.microsoft.com/office/drawing/2014/main" id="{7CEFBA62-0194-C748-AF4E-91DC27DF4EDB}"/>
              </a:ext>
            </a:extLst>
          </p:cNvPr>
          <p:cNvSpPr/>
          <p:nvPr/>
        </p:nvSpPr>
        <p:spPr>
          <a:xfrm>
            <a:off x="0" y="2447907"/>
            <a:ext cx="5980175" cy="1815882"/>
          </a:xfrm>
          <a:prstGeom prst="rect">
            <a:avLst/>
          </a:prstGeom>
          <a:effectLst>
            <a:outerShdw blurRad="50800" dist="38100" dir="2700000" algn="tl" rotWithShape="0">
              <a:prstClr val="black">
                <a:alpha val="40000"/>
              </a:prstClr>
            </a:outerShdw>
          </a:effectLst>
        </p:spPr>
        <p:txBody>
          <a:bodyPr wrap="square">
            <a:spAutoFit/>
          </a:bodyPr>
          <a:lstStyle/>
          <a:p>
            <a:pPr algn="ctr">
              <a:spcBef>
                <a:spcPts val="600"/>
              </a:spcBef>
              <a:spcAft>
                <a:spcPts val="600"/>
              </a:spcAft>
            </a:pPr>
            <a:r>
              <a:rPr lang="en-US" sz="3600" dirty="0">
                <a:solidFill>
                  <a:schemeClr val="bg1"/>
                </a:solidFill>
                <a:latin typeface="Zilla Slab SemiBold" pitchFamily="2" charset="77"/>
                <a:ea typeface="Zilla Slab SemiBold" pitchFamily="2" charset="77"/>
                <a:cs typeface="Hind Regular" panose="02000000000000000000" pitchFamily="2" charset="77"/>
              </a:rPr>
              <a:t>Vision: </a:t>
            </a:r>
          </a:p>
          <a:p>
            <a:pPr algn="ctr">
              <a:spcBef>
                <a:spcPts val="600"/>
              </a:spcBef>
              <a:spcAft>
                <a:spcPts val="600"/>
              </a:spcAft>
            </a:pPr>
            <a:r>
              <a:rPr lang="en-US" sz="2800" dirty="0">
                <a:solidFill>
                  <a:schemeClr val="bg1"/>
                </a:solidFill>
                <a:latin typeface="Hind Medium" panose="02000000000000000000" pitchFamily="2" charset="77"/>
                <a:cs typeface="Hind Medium" panose="02000000000000000000" pitchFamily="2" charset="77"/>
              </a:rPr>
              <a:t>The Internet is</a:t>
            </a:r>
          </a:p>
          <a:p>
            <a:pPr algn="ctr">
              <a:spcBef>
                <a:spcPts val="600"/>
              </a:spcBef>
              <a:spcAft>
                <a:spcPts val="600"/>
              </a:spcAft>
            </a:pPr>
            <a:r>
              <a:rPr lang="en-US" sz="2800" dirty="0">
                <a:solidFill>
                  <a:schemeClr val="bg1"/>
                </a:solidFill>
                <a:latin typeface="Hind Medium" panose="02000000000000000000" pitchFamily="2" charset="77"/>
                <a:cs typeface="Hind Medium" panose="02000000000000000000" pitchFamily="2" charset="77"/>
              </a:rPr>
              <a:t>for Everyone.</a:t>
            </a:r>
          </a:p>
        </p:txBody>
      </p:sp>
      <p:pic>
        <p:nvPicPr>
          <p:cNvPr id="8" name="Picture 7">
            <a:extLst>
              <a:ext uri="{FF2B5EF4-FFF2-40B4-BE49-F238E27FC236}">
                <a16:creationId xmlns:a16="http://schemas.microsoft.com/office/drawing/2014/main" id="{23D6036C-31E0-834C-AE07-83977A64D648}"/>
              </a:ext>
            </a:extLst>
          </p:cNvPr>
          <p:cNvPicPr>
            <a:picLocks noChangeAspect="1"/>
          </p:cNvPicPr>
          <p:nvPr/>
        </p:nvPicPr>
        <p:blipFill>
          <a:blip r:embed="rId4"/>
          <a:stretch>
            <a:fillRect/>
          </a:stretch>
        </p:blipFill>
        <p:spPr>
          <a:xfrm>
            <a:off x="9883976" y="6009864"/>
            <a:ext cx="1570264" cy="380670"/>
          </a:xfrm>
          <a:prstGeom prst="rect">
            <a:avLst/>
          </a:prstGeom>
        </p:spPr>
      </p:pic>
      <p:pic>
        <p:nvPicPr>
          <p:cNvPr id="13" name="Picture 12">
            <a:extLst>
              <a:ext uri="{FF2B5EF4-FFF2-40B4-BE49-F238E27FC236}">
                <a16:creationId xmlns:a16="http://schemas.microsoft.com/office/drawing/2014/main" id="{17EBA545-0429-8A4D-985D-163785A8DCCE}"/>
              </a:ext>
            </a:extLst>
          </p:cNvPr>
          <p:cNvPicPr>
            <a:picLocks noChangeAspect="1"/>
          </p:cNvPicPr>
          <p:nvPr/>
        </p:nvPicPr>
        <p:blipFill>
          <a:blip r:embed="rId5"/>
          <a:stretch>
            <a:fillRect/>
          </a:stretch>
        </p:blipFill>
        <p:spPr>
          <a:xfrm rot="16200000">
            <a:off x="251460" y="1409518"/>
            <a:ext cx="685800" cy="6858000"/>
          </a:xfrm>
          <a:prstGeom prst="rect">
            <a:avLst/>
          </a:prstGeom>
        </p:spPr>
      </p:pic>
    </p:spTree>
    <p:extLst>
      <p:ext uri="{BB962C8B-B14F-4D97-AF65-F5344CB8AC3E}">
        <p14:creationId xmlns:p14="http://schemas.microsoft.com/office/powerpoint/2010/main" val="1257226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459253-A201-A84F-B66F-B4A4951A1E56}"/>
              </a:ext>
            </a:extLst>
          </p:cNvPr>
          <p:cNvPicPr>
            <a:picLocks noChangeAspect="1"/>
          </p:cNvPicPr>
          <p:nvPr/>
        </p:nvPicPr>
        <p:blipFill rotWithShape="1">
          <a:blip r:embed="rId3"/>
          <a:srcRect t="2372" r="4185" b="16786"/>
          <a:stretch/>
        </p:blipFill>
        <p:spPr>
          <a:xfrm>
            <a:off x="0" y="-1"/>
            <a:ext cx="12192000" cy="6858001"/>
          </a:xfrm>
          <a:prstGeom prst="rect">
            <a:avLst/>
          </a:prstGeom>
        </p:spPr>
      </p:pic>
      <p:sp>
        <p:nvSpPr>
          <p:cNvPr id="9" name="Rectangle 8">
            <a:extLst>
              <a:ext uri="{FF2B5EF4-FFF2-40B4-BE49-F238E27FC236}">
                <a16:creationId xmlns:a16="http://schemas.microsoft.com/office/drawing/2014/main" id="{7CEFBA62-0194-C748-AF4E-91DC27DF4EDB}"/>
              </a:ext>
            </a:extLst>
          </p:cNvPr>
          <p:cNvSpPr/>
          <p:nvPr/>
        </p:nvSpPr>
        <p:spPr>
          <a:xfrm>
            <a:off x="2702162" y="327622"/>
            <a:ext cx="8869679" cy="1508105"/>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Zilla Slab SemiBold" pitchFamily="2" charset="77"/>
                <a:ea typeface="Zilla Slab SemiBold" pitchFamily="2" charset="77"/>
                <a:cs typeface="Hind Regular" panose="02000000000000000000" pitchFamily="2" charset="77"/>
              </a:rPr>
              <a:t>Mission: </a:t>
            </a:r>
            <a:r>
              <a:rPr kumimoji="0" lang="en-US" sz="28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Hind Regular" panose="02000000000000000000" pitchFamily="2" charset="77"/>
                <a:ea typeface="+mn-ea"/>
                <a:cs typeface="Hind Regular" panose="02000000000000000000" pitchFamily="2" charset="77"/>
              </a:rPr>
              <a:t>The Internet Society Foundation champions ideas and enables communities to unlock the Internet's potential to tackle the world’s evolving challenges.</a:t>
            </a:r>
          </a:p>
        </p:txBody>
      </p:sp>
      <p:pic>
        <p:nvPicPr>
          <p:cNvPr id="3" name="Picture 2">
            <a:extLst>
              <a:ext uri="{FF2B5EF4-FFF2-40B4-BE49-F238E27FC236}">
                <a16:creationId xmlns:a16="http://schemas.microsoft.com/office/drawing/2014/main" id="{60581624-2AD8-0845-A283-85B3172D8EF2}"/>
              </a:ext>
            </a:extLst>
          </p:cNvPr>
          <p:cNvPicPr>
            <a:picLocks noChangeAspect="1"/>
          </p:cNvPicPr>
          <p:nvPr/>
        </p:nvPicPr>
        <p:blipFill>
          <a:blip r:embed="rId4"/>
          <a:stretch>
            <a:fillRect/>
          </a:stretch>
        </p:blipFill>
        <p:spPr>
          <a:xfrm rot="16200000">
            <a:off x="-1689897" y="-2903220"/>
            <a:ext cx="685800" cy="6858000"/>
          </a:xfrm>
          <a:prstGeom prst="rect">
            <a:avLst/>
          </a:prstGeom>
        </p:spPr>
      </p:pic>
      <p:pic>
        <p:nvPicPr>
          <p:cNvPr id="8" name="Picture 7">
            <a:extLst>
              <a:ext uri="{FF2B5EF4-FFF2-40B4-BE49-F238E27FC236}">
                <a16:creationId xmlns:a16="http://schemas.microsoft.com/office/drawing/2014/main" id="{23D6036C-31E0-834C-AE07-83977A64D648}"/>
              </a:ext>
            </a:extLst>
          </p:cNvPr>
          <p:cNvPicPr>
            <a:picLocks noChangeAspect="1"/>
          </p:cNvPicPr>
          <p:nvPr/>
        </p:nvPicPr>
        <p:blipFill>
          <a:blip r:embed="rId5"/>
          <a:stretch>
            <a:fillRect/>
          </a:stretch>
        </p:blipFill>
        <p:spPr>
          <a:xfrm>
            <a:off x="9883976" y="6009864"/>
            <a:ext cx="1570264" cy="380670"/>
          </a:xfrm>
          <a:prstGeom prst="rect">
            <a:avLst/>
          </a:prstGeom>
        </p:spPr>
      </p:pic>
      <p:pic>
        <p:nvPicPr>
          <p:cNvPr id="11" name="Picture 10">
            <a:extLst>
              <a:ext uri="{FF2B5EF4-FFF2-40B4-BE49-F238E27FC236}">
                <a16:creationId xmlns:a16="http://schemas.microsoft.com/office/drawing/2014/main" id="{089B5A11-9799-C24A-9364-B79EEC1D1BF3}"/>
              </a:ext>
            </a:extLst>
          </p:cNvPr>
          <p:cNvPicPr>
            <a:picLocks noChangeAspect="1"/>
          </p:cNvPicPr>
          <p:nvPr/>
        </p:nvPicPr>
        <p:blipFill>
          <a:blip r:embed="rId4"/>
          <a:stretch>
            <a:fillRect/>
          </a:stretch>
        </p:blipFill>
        <p:spPr>
          <a:xfrm rot="16200000">
            <a:off x="11849100" y="-1045860"/>
            <a:ext cx="685800" cy="6858000"/>
          </a:xfrm>
          <a:prstGeom prst="rect">
            <a:avLst/>
          </a:prstGeom>
        </p:spPr>
      </p:pic>
    </p:spTree>
    <p:extLst>
      <p:ext uri="{BB962C8B-B14F-4D97-AF65-F5344CB8AC3E}">
        <p14:creationId xmlns:p14="http://schemas.microsoft.com/office/powerpoint/2010/main" val="2995651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463632C-9F4A-F84F-B424-4DF9BEEE532A}"/>
              </a:ext>
            </a:extLst>
          </p:cNvPr>
          <p:cNvPicPr>
            <a:picLocks noChangeAspect="1"/>
          </p:cNvPicPr>
          <p:nvPr/>
        </p:nvPicPr>
        <p:blipFill>
          <a:blip r:embed="rId3"/>
          <a:stretch>
            <a:fillRect/>
          </a:stretch>
        </p:blipFill>
        <p:spPr>
          <a:xfrm>
            <a:off x="9884229" y="6009864"/>
            <a:ext cx="1570011" cy="380609"/>
          </a:xfrm>
          <a:prstGeom prst="rect">
            <a:avLst/>
          </a:prstGeom>
        </p:spPr>
      </p:pic>
      <p:pic>
        <p:nvPicPr>
          <p:cNvPr id="8" name="Picture 7">
            <a:extLst>
              <a:ext uri="{FF2B5EF4-FFF2-40B4-BE49-F238E27FC236}">
                <a16:creationId xmlns:a16="http://schemas.microsoft.com/office/drawing/2014/main" id="{74440095-44C4-034F-8221-BB172FB63C62}"/>
              </a:ext>
            </a:extLst>
          </p:cNvPr>
          <p:cNvPicPr>
            <a:picLocks noChangeAspect="1"/>
          </p:cNvPicPr>
          <p:nvPr/>
        </p:nvPicPr>
        <p:blipFill>
          <a:blip r:embed="rId4">
            <a:duotone>
              <a:schemeClr val="bg2">
                <a:shade val="45000"/>
                <a:satMod val="135000"/>
              </a:schemeClr>
              <a:prstClr val="white"/>
            </a:duotone>
            <a:alphaModFix amt="26000"/>
          </a:blip>
          <a:stretch>
            <a:fillRect/>
          </a:stretch>
        </p:blipFill>
        <p:spPr>
          <a:xfrm>
            <a:off x="11478987" y="21771"/>
            <a:ext cx="685800" cy="6858000"/>
          </a:xfrm>
          <a:prstGeom prst="rect">
            <a:avLst/>
          </a:prstGeom>
        </p:spPr>
      </p:pic>
      <p:pic>
        <p:nvPicPr>
          <p:cNvPr id="5" name="Picture 4" descr="Diagram&#10;&#10;Description automatically generated">
            <a:extLst>
              <a:ext uri="{FF2B5EF4-FFF2-40B4-BE49-F238E27FC236}">
                <a16:creationId xmlns:a16="http://schemas.microsoft.com/office/drawing/2014/main" id="{674DBA42-D69B-D84B-9E8F-05447C451640}"/>
              </a:ext>
            </a:extLst>
          </p:cNvPr>
          <p:cNvPicPr>
            <a:picLocks noChangeAspect="1"/>
          </p:cNvPicPr>
          <p:nvPr/>
        </p:nvPicPr>
        <p:blipFill>
          <a:blip r:embed="rId5"/>
          <a:stretch>
            <a:fillRect/>
          </a:stretch>
        </p:blipFill>
        <p:spPr>
          <a:xfrm>
            <a:off x="737760" y="1192706"/>
            <a:ext cx="6523953" cy="5135262"/>
          </a:xfrm>
          <a:prstGeom prst="rect">
            <a:avLst/>
          </a:prstGeom>
        </p:spPr>
      </p:pic>
      <p:sp>
        <p:nvSpPr>
          <p:cNvPr id="12" name="TextBox 11">
            <a:extLst>
              <a:ext uri="{FF2B5EF4-FFF2-40B4-BE49-F238E27FC236}">
                <a16:creationId xmlns:a16="http://schemas.microsoft.com/office/drawing/2014/main" id="{4C54AEFF-D278-7E42-B570-3A765C076A1C}"/>
              </a:ext>
            </a:extLst>
          </p:cNvPr>
          <p:cNvSpPr txBox="1"/>
          <p:nvPr/>
        </p:nvSpPr>
        <p:spPr>
          <a:xfrm>
            <a:off x="6659106" y="3623109"/>
            <a:ext cx="425031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Hind Regular" panose="02000000000000000000" pitchFamily="2" charset="77"/>
                <a:ea typeface="+mn-ea"/>
                <a:cs typeface="Hind Regular" panose="02000000000000000000" pitchFamily="2" charset="77"/>
              </a:rPr>
              <a:t>The Foundation also provides funding to the Global, Regional &amp; National Internet Governance Forums (IGFs) as well as Schools of Internet Governance. Additionally, the IETF LLC receives funding each year from the Foundation.</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6">
            <a:extLst>
              <a:ext uri="{FF2B5EF4-FFF2-40B4-BE49-F238E27FC236}">
                <a16:creationId xmlns:a16="http://schemas.microsoft.com/office/drawing/2014/main" id="{8ABDAE5A-05F3-4462-A536-9F796EF7DCAF}"/>
              </a:ext>
            </a:extLst>
          </p:cNvPr>
          <p:cNvSpPr txBox="1">
            <a:spLocks/>
          </p:cNvSpPr>
          <p:nvPr/>
        </p:nvSpPr>
        <p:spPr>
          <a:xfrm>
            <a:off x="1524000" y="254607"/>
            <a:ext cx="10530964" cy="520798"/>
          </a:xfrm>
          <a:prstGeom prst="rect">
            <a:avLst/>
          </a:prstGeom>
        </p:spPr>
        <p:txBody>
          <a:bodyPr vert="horz" wrap="square" lIns="0" tIns="0" rIns="0" bIns="0" rtlCol="0" anchor="t" anchorCtr="0">
            <a:noAutofit/>
          </a:bodyPr>
          <a:lstStyle>
            <a:lvl1pPr algn="l" rtl="0" eaLnBrk="1" fontAlgn="base" hangingPunct="1">
              <a:lnSpc>
                <a:spcPct val="106000"/>
              </a:lnSpc>
              <a:spcBef>
                <a:spcPct val="0"/>
              </a:spcBef>
              <a:spcAft>
                <a:spcPct val="0"/>
              </a:spcAft>
              <a:defRPr sz="2400" kern="1200" spc="20">
                <a:solidFill>
                  <a:schemeClr val="tx2"/>
                </a:solidFill>
                <a:latin typeface="Zilla Slab" pitchFamily="2" charset="77"/>
                <a:ea typeface="Zilla Slab" pitchFamily="2" charset="77"/>
                <a:cs typeface="+mj-cs"/>
              </a:defRPr>
            </a:lvl1pPr>
            <a:lvl2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2pPr>
            <a:lvl3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3pPr>
            <a:lvl4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4pPr>
            <a:lvl5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5pPr>
            <a:lvl6pPr marL="4572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6pPr>
            <a:lvl7pPr marL="9144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7pPr>
            <a:lvl8pPr marL="13716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8pPr>
            <a:lvl9pPr marL="18288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9pPr>
          </a:lstStyle>
          <a:p>
            <a:pPr algn="r"/>
            <a:r>
              <a:rPr lang="en-GB" sz="3200" dirty="0">
                <a:solidFill>
                  <a:schemeClr val="bg1"/>
                </a:solidFill>
                <a:latin typeface="Zilla Slab SemiBold"/>
                <a:cs typeface="Hind Regular"/>
              </a:rPr>
              <a:t>Funding Areas Overview</a:t>
            </a:r>
            <a:endParaRPr lang="en-US" dirty="0">
              <a:solidFill>
                <a:schemeClr val="bg1"/>
              </a:solidFill>
              <a:latin typeface="Zilla Slab SemiBold"/>
            </a:endParaRPr>
          </a:p>
        </p:txBody>
      </p:sp>
    </p:spTree>
    <p:extLst>
      <p:ext uri="{BB962C8B-B14F-4D97-AF65-F5344CB8AC3E}">
        <p14:creationId xmlns:p14="http://schemas.microsoft.com/office/powerpoint/2010/main" val="25124270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C9D996-62C6-2F40-9907-825D11874CA7}"/>
              </a:ext>
            </a:extLst>
          </p:cNvPr>
          <p:cNvPicPr>
            <a:picLocks noChangeAspect="1"/>
          </p:cNvPicPr>
          <p:nvPr/>
        </p:nvPicPr>
        <p:blipFill>
          <a:blip r:embed="rId3"/>
          <a:stretch>
            <a:fillRect/>
          </a:stretch>
        </p:blipFill>
        <p:spPr>
          <a:xfrm>
            <a:off x="9884229" y="6009864"/>
            <a:ext cx="1570011" cy="380609"/>
          </a:xfrm>
          <a:prstGeom prst="rect">
            <a:avLst/>
          </a:prstGeom>
        </p:spPr>
      </p:pic>
      <p:sp>
        <p:nvSpPr>
          <p:cNvPr id="3" name="TextBox 2">
            <a:extLst>
              <a:ext uri="{FF2B5EF4-FFF2-40B4-BE49-F238E27FC236}">
                <a16:creationId xmlns:a16="http://schemas.microsoft.com/office/drawing/2014/main" id="{4778B391-BBD5-8F4D-83A0-4B6356189682}"/>
              </a:ext>
            </a:extLst>
          </p:cNvPr>
          <p:cNvSpPr txBox="1"/>
          <p:nvPr/>
        </p:nvSpPr>
        <p:spPr>
          <a:xfrm>
            <a:off x="563593" y="902727"/>
            <a:ext cx="11059065" cy="1138773"/>
          </a:xfrm>
          <a:prstGeom prst="rect">
            <a:avLst/>
          </a:prstGeom>
          <a:noFill/>
        </p:spPr>
        <p:txBody>
          <a:bodyPr wrap="square" lIns="91440" tIns="45720" rIns="91440" bIns="45720" rtlCol="0" anchor="t">
            <a:spAutoFit/>
          </a:bodyPr>
          <a:lstStyle/>
          <a:p>
            <a:r>
              <a:rPr lang="en-US" sz="3200" dirty="0">
                <a:solidFill>
                  <a:srgbClr val="0C1C2C"/>
                </a:solidFill>
                <a:latin typeface="Zilla Slab SemiBold"/>
                <a:ea typeface="Zilla Slab SemiBold" pitchFamily="2" charset="77"/>
              </a:rPr>
              <a:t>Building Opportunities/Leveraging Technology (BOLT)</a:t>
            </a:r>
          </a:p>
          <a:p>
            <a:r>
              <a:rPr lang="en-US" sz="3600" dirty="0">
                <a:solidFill>
                  <a:srgbClr val="0C1C2C"/>
                </a:solidFill>
                <a:latin typeface="Zilla Slab SemiBold" pitchFamily="2" charset="77"/>
                <a:ea typeface="Zilla Slab SemiBold" pitchFamily="2" charset="77"/>
              </a:rPr>
              <a:t>  </a:t>
            </a:r>
            <a:endParaRPr lang="en-US" sz="3600" dirty="0">
              <a:solidFill>
                <a:srgbClr val="0C1C2C"/>
              </a:solidFill>
              <a:latin typeface="Hind Light" panose="02000000000000000000" pitchFamily="2" charset="77"/>
              <a:ea typeface="Zilla Slab SemiBold" pitchFamily="2" charset="77"/>
              <a:cs typeface="Hind Light" panose="02000000000000000000" pitchFamily="2" charset="77"/>
            </a:endParaRPr>
          </a:p>
        </p:txBody>
      </p:sp>
      <p:sp>
        <p:nvSpPr>
          <p:cNvPr id="4" name="TextBox 3">
            <a:extLst>
              <a:ext uri="{FF2B5EF4-FFF2-40B4-BE49-F238E27FC236}">
                <a16:creationId xmlns:a16="http://schemas.microsoft.com/office/drawing/2014/main" id="{943E08D8-2294-1C43-BC6E-027ABABA6784}"/>
              </a:ext>
            </a:extLst>
          </p:cNvPr>
          <p:cNvSpPr txBox="1"/>
          <p:nvPr/>
        </p:nvSpPr>
        <p:spPr>
          <a:xfrm>
            <a:off x="5698161" y="2425311"/>
            <a:ext cx="5930246" cy="2135200"/>
          </a:xfrm>
          <a:prstGeom prst="rect">
            <a:avLst/>
          </a:prstGeom>
          <a:noFill/>
        </p:spPr>
        <p:txBody>
          <a:bodyPr wrap="square" lIns="91440" tIns="45720" rIns="91440" bIns="45720" numCol="1" spcCol="0" rtlCol="0" anchor="t">
            <a:spAutoFit/>
          </a:bodyPr>
          <a:lstStyle/>
          <a:p>
            <a:pPr marL="342900" indent="-342900">
              <a:lnSpc>
                <a:spcPct val="150000"/>
              </a:lnSpc>
              <a:buFont typeface="Arial" panose="020B0604020202020204" pitchFamily="34" charset="0"/>
              <a:buChar char="•"/>
            </a:pPr>
            <a:r>
              <a:rPr lang="en-US" dirty="0">
                <a:solidFill>
                  <a:srgbClr val="0C1C2C"/>
                </a:solidFill>
                <a:latin typeface="Hind Regular" panose="02000000000000000000" pitchFamily="2" charset="77"/>
                <a:cs typeface="Hind Regular" panose="02000000000000000000" pitchFamily="2" charset="77"/>
              </a:rPr>
              <a:t>Program launched in 2021</a:t>
            </a:r>
          </a:p>
          <a:p>
            <a:pPr marL="342900" indent="-342900">
              <a:lnSpc>
                <a:spcPct val="150000"/>
              </a:lnSpc>
              <a:buFont typeface="Arial" panose="020B0604020202020204" pitchFamily="34" charset="0"/>
              <a:buChar char="•"/>
            </a:pPr>
            <a:r>
              <a:rPr lang="en-US" dirty="0">
                <a:solidFill>
                  <a:srgbClr val="0C1C2C"/>
                </a:solidFill>
                <a:latin typeface="Hind Regular" panose="02000000000000000000" pitchFamily="2" charset="77"/>
                <a:cs typeface="Hind Regular" panose="02000000000000000000" pitchFamily="2" charset="77"/>
              </a:rPr>
              <a:t>Opened for second round of applications in Aug 2022</a:t>
            </a:r>
          </a:p>
          <a:p>
            <a:pPr marL="342900" indent="-342900">
              <a:lnSpc>
                <a:spcPct val="150000"/>
              </a:lnSpc>
              <a:buFont typeface="Arial" panose="020B0604020202020204" pitchFamily="34" charset="0"/>
              <a:buChar char="•"/>
            </a:pPr>
            <a:r>
              <a:rPr lang="en-US" dirty="0">
                <a:solidFill>
                  <a:srgbClr val="0C1C2C"/>
                </a:solidFill>
                <a:latin typeface="Hind Regular"/>
                <a:cs typeface="Hind Regular"/>
              </a:rPr>
              <a:t>Program aims to:</a:t>
            </a:r>
          </a:p>
          <a:p>
            <a:pPr marL="800100" lvl="1" indent="-342900">
              <a:lnSpc>
                <a:spcPct val="150000"/>
              </a:lnSpc>
              <a:buFont typeface="Arial" panose="020B0604020202020204" pitchFamily="34" charset="0"/>
              <a:buChar char="•"/>
            </a:pPr>
            <a:r>
              <a:rPr lang="en-US" b="0" i="0" dirty="0">
                <a:solidFill>
                  <a:srgbClr val="0C1C2C"/>
                </a:solidFill>
                <a:effectLst/>
                <a:latin typeface="Hind Regular" panose="02000000000000000000" pitchFamily="2" charset="77"/>
                <a:cs typeface="Hind Regular" panose="02000000000000000000" pitchFamily="2" charset="77"/>
              </a:rPr>
              <a:t>Improve Internet access and connectivity globally</a:t>
            </a:r>
            <a:endParaRPr lang="en-US" dirty="0">
              <a:solidFill>
                <a:srgbClr val="0C1C2C"/>
              </a:solidFill>
              <a:latin typeface="Hind Regular" panose="02000000000000000000" pitchFamily="2" charset="77"/>
              <a:cs typeface="Hind Regular" panose="02000000000000000000" pitchFamily="2" charset="77"/>
            </a:endParaRPr>
          </a:p>
          <a:p>
            <a:pPr marL="800100" lvl="1" indent="-342900">
              <a:lnSpc>
                <a:spcPct val="150000"/>
              </a:lnSpc>
              <a:buFont typeface="Arial" panose="020B0604020202020204" pitchFamily="34" charset="0"/>
              <a:buChar char="•"/>
            </a:pPr>
            <a:r>
              <a:rPr lang="en-US" b="0" i="0" dirty="0">
                <a:solidFill>
                  <a:srgbClr val="0C1C2C"/>
                </a:solidFill>
                <a:effectLst/>
                <a:latin typeface="Hind Regular" panose="02000000000000000000" pitchFamily="2" charset="77"/>
                <a:cs typeface="Hind Regular" panose="02000000000000000000" pitchFamily="2" charset="77"/>
              </a:rPr>
              <a:t>Promote responsible innovation</a:t>
            </a:r>
          </a:p>
        </p:txBody>
      </p:sp>
      <p:pic>
        <p:nvPicPr>
          <p:cNvPr id="5" name="Picture 4">
            <a:extLst>
              <a:ext uri="{FF2B5EF4-FFF2-40B4-BE49-F238E27FC236}">
                <a16:creationId xmlns:a16="http://schemas.microsoft.com/office/drawing/2014/main" id="{5CEE2B05-0DFE-FB45-A5DA-4612F07E5F67}"/>
              </a:ext>
            </a:extLst>
          </p:cNvPr>
          <p:cNvPicPr>
            <a:picLocks noChangeAspect="1"/>
          </p:cNvPicPr>
          <p:nvPr/>
        </p:nvPicPr>
        <p:blipFill>
          <a:blip r:embed="rId4">
            <a:duotone>
              <a:schemeClr val="bg2">
                <a:shade val="45000"/>
                <a:satMod val="135000"/>
              </a:schemeClr>
              <a:prstClr val="white"/>
            </a:duotone>
            <a:alphaModFix amt="26000"/>
          </a:blip>
          <a:stretch>
            <a:fillRect/>
          </a:stretch>
        </p:blipFill>
        <p:spPr>
          <a:xfrm>
            <a:off x="11478987" y="21771"/>
            <a:ext cx="685800" cy="6858000"/>
          </a:xfrm>
          <a:prstGeom prst="rect">
            <a:avLst/>
          </a:prstGeom>
        </p:spPr>
      </p:pic>
      <p:pic>
        <p:nvPicPr>
          <p:cNvPr id="7" name="Picture 6" descr="A group of people standing in front of a whiteboard &#10;">
            <a:extLst>
              <a:ext uri="{FF2B5EF4-FFF2-40B4-BE49-F238E27FC236}">
                <a16:creationId xmlns:a16="http://schemas.microsoft.com/office/drawing/2014/main" id="{CCBB2A84-FA89-FE4B-AD64-23A910B879BE}"/>
              </a:ext>
            </a:extLst>
          </p:cNvPr>
          <p:cNvPicPr>
            <a:picLocks noChangeAspect="1"/>
          </p:cNvPicPr>
          <p:nvPr/>
        </p:nvPicPr>
        <p:blipFill>
          <a:blip r:embed="rId5"/>
          <a:stretch>
            <a:fillRect/>
          </a:stretch>
        </p:blipFill>
        <p:spPr>
          <a:xfrm>
            <a:off x="563593" y="2515673"/>
            <a:ext cx="4977639" cy="1964508"/>
          </a:xfrm>
          <a:prstGeom prst="rect">
            <a:avLst/>
          </a:prstGeom>
        </p:spPr>
      </p:pic>
      <p:sp>
        <p:nvSpPr>
          <p:cNvPr id="6" name="TextBox 5">
            <a:extLst>
              <a:ext uri="{FF2B5EF4-FFF2-40B4-BE49-F238E27FC236}">
                <a16:creationId xmlns:a16="http://schemas.microsoft.com/office/drawing/2014/main" id="{1B32528C-07EC-B081-6DB7-2BC2988D5C32}"/>
              </a:ext>
            </a:extLst>
          </p:cNvPr>
          <p:cNvSpPr txBox="1"/>
          <p:nvPr/>
        </p:nvSpPr>
        <p:spPr>
          <a:xfrm>
            <a:off x="569342" y="1711158"/>
            <a:ext cx="11059065" cy="646331"/>
          </a:xfrm>
          <a:prstGeom prst="rect">
            <a:avLst/>
          </a:prstGeom>
          <a:noFill/>
        </p:spPr>
        <p:txBody>
          <a:bodyPr wrap="square" rtlCol="0">
            <a:spAutoFit/>
          </a:bodyPr>
          <a:lstStyle/>
          <a:p>
            <a:r>
              <a:rPr lang="en-US" sz="1800" dirty="0">
                <a:solidFill>
                  <a:srgbClr val="0C1C2C"/>
                </a:solidFill>
                <a:latin typeface="Hind Light" panose="02000000000000000000" pitchFamily="2" charset="77"/>
                <a:cs typeface="Hind Light" panose="02000000000000000000" pitchFamily="2" charset="77"/>
              </a:rPr>
              <a:t>Seeks to empower teams of innovators to develop solutions to Internet connectivity</a:t>
            </a:r>
          </a:p>
          <a:p>
            <a:r>
              <a:rPr lang="en-US" dirty="0">
                <a:solidFill>
                  <a:srgbClr val="0C1C2C"/>
                </a:solidFill>
                <a:latin typeface="Hind Regular" panose="02000000000000000000" pitchFamily="2" charset="77"/>
                <a:cs typeface="Hind Regular" panose="02000000000000000000" pitchFamily="2" charset="77"/>
              </a:rPr>
              <a:t> </a:t>
            </a:r>
            <a:endParaRPr kumimoji="0" lang="en-US" b="0" i="0" u="none" strike="noStrike" kern="1200" cap="none" spc="0" normalizeH="0" baseline="0" noProof="0" dirty="0">
              <a:ln>
                <a:noFill/>
              </a:ln>
              <a:solidFill>
                <a:srgbClr val="0C1C2C"/>
              </a:solidFill>
              <a:effectLst/>
              <a:uLnTx/>
              <a:uFillTx/>
              <a:latin typeface="Hind Regular" panose="02000000000000000000" pitchFamily="2" charset="77"/>
              <a:ea typeface="Zilla Slab SemiBold" pitchFamily="2" charset="77"/>
              <a:cs typeface="Hind Regular" panose="02000000000000000000" pitchFamily="2" charset="77"/>
            </a:endParaRPr>
          </a:p>
        </p:txBody>
      </p:sp>
    </p:spTree>
    <p:extLst>
      <p:ext uri="{BB962C8B-B14F-4D97-AF65-F5344CB8AC3E}">
        <p14:creationId xmlns:p14="http://schemas.microsoft.com/office/powerpoint/2010/main" val="1596895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a:extLst>
              <a:ext uri="{FF2B5EF4-FFF2-40B4-BE49-F238E27FC236}">
                <a16:creationId xmlns:a16="http://schemas.microsoft.com/office/drawing/2014/main" id="{8CB49033-7450-C052-39EB-C09D08AEBD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635" y="2306504"/>
            <a:ext cx="6654374" cy="3587123"/>
          </a:xfrm>
          <a:prstGeom prst="rect">
            <a:avLst/>
          </a:prstGeom>
        </p:spPr>
        <p:style>
          <a:lnRef idx="2">
            <a:schemeClr val="accent3"/>
          </a:lnRef>
          <a:fillRef idx="1">
            <a:schemeClr val="lt1"/>
          </a:fillRef>
          <a:effectRef idx="0">
            <a:schemeClr val="accent3"/>
          </a:effectRef>
          <a:fontRef idx="minor">
            <a:schemeClr val="dk1"/>
          </a:fontRef>
        </p:style>
      </p:pic>
      <p:pic>
        <p:nvPicPr>
          <p:cNvPr id="2" name="Picture 1" descr="Icon&#10;&#10;Description automatically generated">
            <a:extLst>
              <a:ext uri="{FF2B5EF4-FFF2-40B4-BE49-F238E27FC236}">
                <a16:creationId xmlns:a16="http://schemas.microsoft.com/office/drawing/2014/main" id="{1A04FE67-BB16-5407-5307-EB63E37DD443}"/>
              </a:ext>
            </a:extLst>
          </p:cNvPr>
          <p:cNvPicPr>
            <a:picLocks noChangeAspect="1"/>
          </p:cNvPicPr>
          <p:nvPr/>
        </p:nvPicPr>
        <p:blipFill>
          <a:blip r:embed="rId4"/>
          <a:stretch>
            <a:fillRect/>
          </a:stretch>
        </p:blipFill>
        <p:spPr>
          <a:xfrm>
            <a:off x="7907171" y="3287976"/>
            <a:ext cx="1732674" cy="1477034"/>
          </a:xfrm>
          <a:prstGeom prst="rect">
            <a:avLst/>
          </a:prstGeom>
        </p:spPr>
      </p:pic>
      <p:sp>
        <p:nvSpPr>
          <p:cNvPr id="3" name="TextBox 2">
            <a:extLst>
              <a:ext uri="{FF2B5EF4-FFF2-40B4-BE49-F238E27FC236}">
                <a16:creationId xmlns:a16="http://schemas.microsoft.com/office/drawing/2014/main" id="{5740BC61-3D17-B301-38C6-BC57F77EBF46}"/>
              </a:ext>
            </a:extLst>
          </p:cNvPr>
          <p:cNvSpPr txBox="1"/>
          <p:nvPr/>
        </p:nvSpPr>
        <p:spPr>
          <a:xfrm>
            <a:off x="545635" y="1096937"/>
            <a:ext cx="11100730" cy="900246"/>
          </a:xfrm>
          <a:prstGeom prst="rect">
            <a:avLst/>
          </a:prstGeom>
          <a:noFill/>
        </p:spPr>
        <p:txBody>
          <a:bodyPr wrap="square" numCol="1" spcCol="0" rtlCol="0">
            <a:spAutoFit/>
          </a:bodyPr>
          <a:lstStyle/>
          <a:p>
            <a:pPr marL="342900" indent="-342900">
              <a:lnSpc>
                <a:spcPct val="150000"/>
              </a:lnSpc>
              <a:buFont typeface="Arial" panose="020B0604020202020204" pitchFamily="34" charset="0"/>
              <a:buChar char="•"/>
            </a:pPr>
            <a:r>
              <a:rPr lang="en-US" sz="1200" dirty="0">
                <a:latin typeface="Hind Regular" panose="02000000000000000000" pitchFamily="2" charset="77"/>
                <a:cs typeface="Hind Regular" panose="02000000000000000000" pitchFamily="2" charset="77"/>
              </a:rPr>
              <a:t>Established in 2006</a:t>
            </a:r>
          </a:p>
          <a:p>
            <a:pPr marL="342900" indent="-342900">
              <a:lnSpc>
                <a:spcPct val="150000"/>
              </a:lnSpc>
              <a:buFont typeface="Arial" panose="020B0604020202020204" pitchFamily="34" charset="0"/>
              <a:buChar char="•"/>
            </a:pPr>
            <a:r>
              <a:rPr lang="en-US" sz="1200" b="0" i="0" dirty="0">
                <a:effectLst/>
                <a:latin typeface="Hind Regular" panose="02000000000000000000" pitchFamily="2" charset="77"/>
                <a:cs typeface="Hind Regular" panose="02000000000000000000" pitchFamily="2" charset="77"/>
              </a:rPr>
              <a:t>Aims to facilitate collaboration among Uganda's research and education institutions for knowledge creation, sharing and use</a:t>
            </a:r>
          </a:p>
          <a:p>
            <a:pPr marL="342900" indent="-342900">
              <a:lnSpc>
                <a:spcPct val="150000"/>
              </a:lnSpc>
              <a:buFont typeface="Arial" panose="020B0604020202020204" pitchFamily="34" charset="0"/>
              <a:buChar char="•"/>
            </a:pPr>
            <a:r>
              <a:rPr lang="en-US" sz="1200" b="0" i="0" dirty="0">
                <a:effectLst/>
                <a:latin typeface="Hind Regular" panose="02000000000000000000" pitchFamily="2" charset="77"/>
                <a:cs typeface="Hind Regular" panose="02000000000000000000" pitchFamily="2" charset="77"/>
              </a:rPr>
              <a:t>Cooperatively owned and community-driven service provider </a:t>
            </a:r>
          </a:p>
        </p:txBody>
      </p:sp>
      <p:sp>
        <p:nvSpPr>
          <p:cNvPr id="5" name="TextBox 4">
            <a:extLst>
              <a:ext uri="{FF2B5EF4-FFF2-40B4-BE49-F238E27FC236}">
                <a16:creationId xmlns:a16="http://schemas.microsoft.com/office/drawing/2014/main" id="{B294CBA8-6DA7-F8C9-BFB8-BEFC2B15E102}"/>
              </a:ext>
            </a:extLst>
          </p:cNvPr>
          <p:cNvSpPr txBox="1"/>
          <p:nvPr/>
        </p:nvSpPr>
        <p:spPr>
          <a:xfrm>
            <a:off x="545635" y="401379"/>
            <a:ext cx="10012930" cy="584775"/>
          </a:xfrm>
          <a:prstGeom prst="rect">
            <a:avLst/>
          </a:prstGeom>
          <a:noFill/>
        </p:spPr>
        <p:txBody>
          <a:bodyPr wrap="square" lIns="91440" tIns="45720" rIns="91440" bIns="45720" rtlCol="0" anchor="t">
            <a:spAutoFit/>
          </a:bodyPr>
          <a:lstStyle/>
          <a:p>
            <a:r>
              <a:rPr lang="en-US" sz="3200" dirty="0">
                <a:solidFill>
                  <a:srgbClr val="0C1C2C"/>
                </a:solidFill>
                <a:latin typeface="Zilla Slab SemiBold"/>
                <a:ea typeface="Zilla Slab SemiBold" pitchFamily="2" charset="77"/>
              </a:rPr>
              <a:t>Research and Education Network of Uganda (RENU)  </a:t>
            </a:r>
            <a:endParaRPr lang="en-US" sz="3200" dirty="0">
              <a:solidFill>
                <a:srgbClr val="0C1C2C"/>
              </a:solidFill>
              <a:latin typeface="Zilla Slab SemiBold" pitchFamily="2" charset="77"/>
              <a:ea typeface="Zilla Slab SemiBold" pitchFamily="2" charset="77"/>
            </a:endParaRPr>
          </a:p>
        </p:txBody>
      </p:sp>
    </p:spTree>
    <p:extLst>
      <p:ext uri="{BB962C8B-B14F-4D97-AF65-F5344CB8AC3E}">
        <p14:creationId xmlns:p14="http://schemas.microsoft.com/office/powerpoint/2010/main" val="3536110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DFD3E-1A4A-819E-FE6E-362D2AB9CD4C}"/>
              </a:ext>
            </a:extLst>
          </p:cNvPr>
          <p:cNvSpPr>
            <a:spLocks noGrp="1"/>
          </p:cNvSpPr>
          <p:nvPr>
            <p:ph type="title"/>
          </p:nvPr>
        </p:nvSpPr>
        <p:spPr/>
        <p:txBody>
          <a:bodyPr/>
          <a:lstStyle/>
          <a:p>
            <a:r>
              <a:rPr lang="en-US" dirty="0"/>
              <a:t>Five questions with Brian…</a:t>
            </a:r>
          </a:p>
        </p:txBody>
      </p:sp>
      <p:sp>
        <p:nvSpPr>
          <p:cNvPr id="3" name="Content Placeholder 2">
            <a:extLst>
              <a:ext uri="{FF2B5EF4-FFF2-40B4-BE49-F238E27FC236}">
                <a16:creationId xmlns:a16="http://schemas.microsoft.com/office/drawing/2014/main" id="{B25FC8D9-0C0C-DF1A-C62E-FE743F2FC206}"/>
              </a:ext>
            </a:extLst>
          </p:cNvPr>
          <p:cNvSpPr>
            <a:spLocks noGrp="1"/>
          </p:cNvSpPr>
          <p:nvPr>
            <p:ph idx="1"/>
          </p:nvPr>
        </p:nvSpPr>
        <p:spPr>
          <a:xfrm>
            <a:off x="609600" y="1930400"/>
            <a:ext cx="10655300" cy="4729163"/>
          </a:xfrm>
        </p:spPr>
        <p:txBody>
          <a:bodyPr vert="horz" lIns="91440" tIns="45720" rIns="91440" bIns="45720" rtlCol="0" anchor="t">
            <a:normAutofit fontScale="85000" lnSpcReduction="20000"/>
          </a:bodyPr>
          <a:lstStyle/>
          <a:p>
            <a:pPr marL="457200" indent="-457200">
              <a:buFont typeface="+mj-lt"/>
              <a:buAutoNum type="arabicPeriod"/>
            </a:pPr>
            <a:r>
              <a:rPr lang="en-US" sz="1700" dirty="0">
                <a:solidFill>
                  <a:srgbClr val="000000"/>
                </a:solidFill>
                <a:effectLst/>
                <a:latin typeface="Hind Regular" panose="02000000000000000000" pitchFamily="2" charset="77"/>
                <a:ea typeface="Calibri" panose="020F0502020204030204" pitchFamily="34" charset="0"/>
                <a:cs typeface="Hind Regular" panose="02000000000000000000" pitchFamily="2" charset="77"/>
              </a:rPr>
              <a:t>How would you describe the mission of your organization, the Research and Education Network for Uganda (RENU)?</a:t>
            </a:r>
            <a:endParaRPr lang="en-US" sz="1700" dirty="0">
              <a:effectLst/>
              <a:latin typeface="Hind Regular" panose="02000000000000000000" pitchFamily="2" charset="77"/>
              <a:ea typeface="Calibri" panose="020F0502020204030204" pitchFamily="34" charset="0"/>
              <a:cs typeface="Hind Regular" panose="02000000000000000000" pitchFamily="2" charset="77"/>
            </a:endParaRPr>
          </a:p>
          <a:p>
            <a:pPr marL="457200" indent="-457200">
              <a:buFont typeface="+mj-lt"/>
              <a:buAutoNum type="arabicPeriod"/>
            </a:pPr>
            <a:endParaRPr lang="en-US" sz="1700" dirty="0">
              <a:latin typeface="Hind Regular" panose="02000000000000000000" pitchFamily="2" charset="77"/>
              <a:cs typeface="Hind Regular" panose="02000000000000000000" pitchFamily="2" charset="77"/>
            </a:endParaRPr>
          </a:p>
          <a:p>
            <a:pPr marL="457200" indent="-457200">
              <a:buFont typeface="+mj-lt"/>
              <a:buAutoNum type="arabicPeriod"/>
            </a:pPr>
            <a:r>
              <a:rPr lang="en-US" sz="1700" dirty="0">
                <a:solidFill>
                  <a:srgbClr val="000000"/>
                </a:solidFill>
                <a:effectLst/>
                <a:latin typeface="Hind Regular"/>
                <a:ea typeface="Times New Roman" panose="02020603050405020304" pitchFamily="18" charset="0"/>
                <a:cs typeface="Hind Regular"/>
              </a:rPr>
              <a:t>Last year, RENU received a $200,000 grant from the Internet Society Foundation to extend access to </a:t>
            </a:r>
            <a:r>
              <a:rPr lang="en-US" sz="1700" dirty="0">
                <a:solidFill>
                  <a:srgbClr val="000000"/>
                </a:solidFill>
                <a:latin typeface="Hind Regular"/>
                <a:ea typeface="Times New Roman" panose="02020603050405020304" pitchFamily="18" charset="0"/>
                <a:cs typeface="Hind Regular"/>
              </a:rPr>
              <a:t>Metro </a:t>
            </a:r>
            <a:r>
              <a:rPr lang="en-US" sz="1700" dirty="0" err="1">
                <a:solidFill>
                  <a:srgbClr val="000000"/>
                </a:solidFill>
                <a:latin typeface="Hind Regular"/>
                <a:ea typeface="Times New Roman" panose="02020603050405020304" pitchFamily="18" charset="0"/>
                <a:cs typeface="Hind Regular"/>
              </a:rPr>
              <a:t>eduroam</a:t>
            </a:r>
            <a:r>
              <a:rPr lang="en-US" sz="1700" dirty="0">
                <a:solidFill>
                  <a:srgbClr val="000000"/>
                </a:solidFill>
                <a:effectLst/>
                <a:latin typeface="Hind Regular"/>
                <a:ea typeface="Times New Roman" panose="02020603050405020304" pitchFamily="18" charset="0"/>
                <a:cs typeface="Hind Regular"/>
              </a:rPr>
              <a:t>, a free global Wi-Fi roaming service for the research and education community.</a:t>
            </a:r>
            <a:r>
              <a:rPr lang="en-US" sz="1700" dirty="0">
                <a:solidFill>
                  <a:srgbClr val="000000"/>
                </a:solidFill>
                <a:latin typeface="Hind Regular"/>
                <a:ea typeface="Times New Roman" panose="02020603050405020304" pitchFamily="18" charset="0"/>
                <a:cs typeface="Hind Regular"/>
              </a:rPr>
              <a:t> </a:t>
            </a:r>
            <a:endParaRPr lang="en-US" sz="1700" dirty="0">
              <a:solidFill>
                <a:srgbClr val="000000"/>
              </a:solidFill>
              <a:effectLst/>
              <a:latin typeface="Hind Regular" panose="02000000000000000000" pitchFamily="2" charset="77"/>
              <a:ea typeface="Times New Roman" panose="02020603050405020304" pitchFamily="18" charset="0"/>
              <a:cs typeface="Hind Regular" panose="02000000000000000000" pitchFamily="2" charset="77"/>
            </a:endParaRPr>
          </a:p>
          <a:p>
            <a:pPr marL="457200" indent="-457200">
              <a:buFont typeface="+mj-lt"/>
              <a:buAutoNum type="arabicPeriod"/>
            </a:pPr>
            <a:endParaRPr lang="en-US" sz="1700" dirty="0">
              <a:solidFill>
                <a:srgbClr val="000000"/>
              </a:solidFill>
              <a:effectLst/>
              <a:latin typeface="Hind Regular" panose="02000000000000000000" pitchFamily="2" charset="77"/>
              <a:ea typeface="Times New Roman" panose="02020603050405020304" pitchFamily="18" charset="0"/>
              <a:cs typeface="Hind Regular" panose="02000000000000000000" pitchFamily="2" charset="77"/>
            </a:endParaRPr>
          </a:p>
          <a:p>
            <a:pPr marL="457200" lvl="1" indent="0">
              <a:buNone/>
            </a:pPr>
            <a:r>
              <a:rPr lang="en-US" sz="1700" dirty="0">
                <a:solidFill>
                  <a:srgbClr val="000000"/>
                </a:solidFill>
                <a:latin typeface="Hind Regular"/>
                <a:ea typeface="Times New Roman" panose="02020603050405020304" pitchFamily="18" charset="0"/>
                <a:cs typeface="Hind Regular"/>
              </a:rPr>
              <a:t>Tell us about Metro </a:t>
            </a:r>
            <a:r>
              <a:rPr lang="en-US" sz="1700" dirty="0" err="1">
                <a:solidFill>
                  <a:srgbClr val="000000"/>
                </a:solidFill>
                <a:latin typeface="Hind Regular"/>
                <a:ea typeface="Times New Roman" panose="02020603050405020304" pitchFamily="18" charset="0"/>
                <a:cs typeface="Hind Regular"/>
              </a:rPr>
              <a:t>eduroam</a:t>
            </a:r>
            <a:r>
              <a:rPr lang="en-US" sz="1700" dirty="0">
                <a:solidFill>
                  <a:srgbClr val="000000"/>
                </a:solidFill>
                <a:latin typeface="Hind Regular"/>
                <a:ea typeface="Times New Roman" panose="02020603050405020304" pitchFamily="18" charset="0"/>
                <a:cs typeface="Hind Regular"/>
              </a:rPr>
              <a:t>. How does it work, and what problem is it solving?</a:t>
            </a:r>
          </a:p>
          <a:p>
            <a:pPr marL="457200" indent="-457200">
              <a:buFont typeface="+mj-lt"/>
              <a:buAutoNum type="arabicPeriod"/>
            </a:pPr>
            <a:endParaRPr lang="en-US" sz="1700" dirty="0">
              <a:solidFill>
                <a:srgbClr val="000000"/>
              </a:solidFill>
              <a:latin typeface="Hind Regular" panose="02000000000000000000" pitchFamily="2" charset="77"/>
              <a:ea typeface="Times New Roman" panose="02020603050405020304" pitchFamily="18" charset="0"/>
              <a:cs typeface="Hind Regular" panose="02000000000000000000" pitchFamily="2" charset="77"/>
            </a:endParaRPr>
          </a:p>
          <a:p>
            <a:pPr marL="457200" indent="-457200">
              <a:buFont typeface="+mj-lt"/>
              <a:buAutoNum type="arabicPeriod"/>
            </a:pPr>
            <a:r>
              <a:rPr lang="en-US" sz="1700" dirty="0">
                <a:solidFill>
                  <a:srgbClr val="000000"/>
                </a:solidFill>
                <a:latin typeface="Hind Regular"/>
                <a:ea typeface="Times New Roman" panose="02020603050405020304" pitchFamily="18" charset="0"/>
                <a:cs typeface="Hind Regular"/>
              </a:rPr>
              <a:t>Can you share a few examples of how target communities are positively benefiting from Metro </a:t>
            </a:r>
            <a:r>
              <a:rPr lang="en-US" sz="1700" dirty="0" err="1">
                <a:solidFill>
                  <a:srgbClr val="000000"/>
                </a:solidFill>
                <a:latin typeface="Hind Regular"/>
                <a:ea typeface="Times New Roman" panose="02020603050405020304" pitchFamily="18" charset="0"/>
                <a:cs typeface="Hind Regular"/>
              </a:rPr>
              <a:t>eduroam</a:t>
            </a:r>
            <a:r>
              <a:rPr lang="en-US" sz="1700" dirty="0">
                <a:solidFill>
                  <a:srgbClr val="000000"/>
                </a:solidFill>
                <a:latin typeface="Hind Regular"/>
                <a:ea typeface="Times New Roman" panose="02020603050405020304" pitchFamily="18" charset="0"/>
                <a:cs typeface="Hind Regular"/>
              </a:rPr>
              <a:t>?</a:t>
            </a:r>
            <a:endParaRPr lang="en-US" sz="1700" dirty="0">
              <a:solidFill>
                <a:srgbClr val="FF0000"/>
              </a:solidFill>
              <a:latin typeface="Hind Regular" panose="02000000000000000000" pitchFamily="2" charset="77"/>
              <a:ea typeface="Times New Roman" panose="02020603050405020304" pitchFamily="18" charset="0"/>
              <a:cs typeface="Hind Regular" panose="02000000000000000000" pitchFamily="2" charset="77"/>
            </a:endParaRPr>
          </a:p>
          <a:p>
            <a:pPr marL="457200" indent="-457200">
              <a:buFont typeface="+mj-lt"/>
              <a:buAutoNum type="arabicPeriod"/>
            </a:pPr>
            <a:endParaRPr lang="en-US" sz="1700" dirty="0">
              <a:solidFill>
                <a:srgbClr val="000000"/>
              </a:solidFill>
              <a:effectLst/>
              <a:latin typeface="Hind Regular" panose="02000000000000000000" pitchFamily="2" charset="77"/>
              <a:ea typeface="Times New Roman" panose="02020603050405020304" pitchFamily="18" charset="0"/>
              <a:cs typeface="Hind Regular" panose="02000000000000000000" pitchFamily="2" charset="77"/>
            </a:endParaRPr>
          </a:p>
          <a:p>
            <a:pPr marL="457200" indent="-457200">
              <a:buFont typeface="+mj-lt"/>
              <a:buAutoNum type="arabicPeriod"/>
            </a:pPr>
            <a:r>
              <a:rPr lang="en-US" sz="1700" dirty="0">
                <a:solidFill>
                  <a:srgbClr val="000000"/>
                </a:solidFill>
                <a:effectLst/>
                <a:latin typeface="Hind Regular" panose="02000000000000000000" pitchFamily="2" charset="77"/>
                <a:ea typeface="Times New Roman" panose="02020603050405020304" pitchFamily="18" charset="0"/>
                <a:cs typeface="Hind Regular" panose="02000000000000000000" pitchFamily="2" charset="77"/>
              </a:rPr>
              <a:t>In your view, what makes this project an example of responsible innovation around the Internet?</a:t>
            </a:r>
          </a:p>
          <a:p>
            <a:pPr marL="457200" indent="-457200">
              <a:buFont typeface="+mj-lt"/>
              <a:buAutoNum type="arabicPeriod"/>
            </a:pPr>
            <a:endParaRPr lang="en-US" sz="1700" dirty="0">
              <a:solidFill>
                <a:srgbClr val="000000"/>
              </a:solidFill>
              <a:latin typeface="Hind Regular" panose="02000000000000000000" pitchFamily="2" charset="77"/>
              <a:ea typeface="Times New Roman" panose="02020603050405020304" pitchFamily="18" charset="0"/>
              <a:cs typeface="Hind Regular" panose="02000000000000000000" pitchFamily="2" charset="77"/>
            </a:endParaRPr>
          </a:p>
          <a:p>
            <a:pPr marL="457200" indent="-457200">
              <a:buFont typeface="+mj-lt"/>
              <a:buAutoNum type="arabicPeriod"/>
            </a:pPr>
            <a:r>
              <a:rPr lang="en-US" sz="1700" dirty="0">
                <a:solidFill>
                  <a:srgbClr val="000000"/>
                </a:solidFill>
                <a:effectLst/>
                <a:latin typeface="Hind Regular" panose="02000000000000000000" pitchFamily="2" charset="77"/>
                <a:ea typeface="Times New Roman" panose="02020603050405020304" pitchFamily="18" charset="0"/>
                <a:cs typeface="Hind Regular" panose="02000000000000000000" pitchFamily="2" charset="77"/>
              </a:rPr>
              <a:t>What would you say is the most important lesson you’ve learned in implementing this project?</a:t>
            </a:r>
          </a:p>
          <a:p>
            <a:endParaRPr lang="en-US" sz="2800" dirty="0">
              <a:solidFill>
                <a:srgbClr val="000000"/>
              </a:solidFill>
              <a:effectLst/>
              <a:latin typeface="Hind Regular" panose="02000000000000000000" pitchFamily="2" charset="77"/>
              <a:ea typeface="Times New Roman" panose="02020603050405020304" pitchFamily="18" charset="0"/>
              <a:cs typeface="Hind Regular" panose="02000000000000000000" pitchFamily="2" charset="77"/>
            </a:endParaRPr>
          </a:p>
          <a:p>
            <a:endParaRPr lang="en-US" sz="2800" dirty="0">
              <a:solidFill>
                <a:srgbClr val="000000"/>
              </a:solidFill>
              <a:effectLst/>
              <a:latin typeface="Hind Regular" panose="02000000000000000000" pitchFamily="2" charset="77"/>
              <a:ea typeface="Times New Roman" panose="02020603050405020304" pitchFamily="18" charset="0"/>
              <a:cs typeface="Hind Regular" panose="02000000000000000000" pitchFamily="2" charset="77"/>
            </a:endParaRPr>
          </a:p>
          <a:p>
            <a:pPr marL="0" indent="0">
              <a:buNone/>
            </a:pPr>
            <a:endParaRPr lang="en-US" sz="2800" dirty="0">
              <a:solidFill>
                <a:srgbClr val="000000"/>
              </a:solidFill>
              <a:effectLst/>
              <a:latin typeface="Hind Regular" panose="02000000000000000000" pitchFamily="2" charset="77"/>
              <a:ea typeface="Times New Roman" panose="02020603050405020304" pitchFamily="18" charset="0"/>
              <a:cs typeface="Times New Roman" panose="02020603050405020304" pitchFamily="18" charset="0"/>
            </a:endParaRPr>
          </a:p>
          <a:p>
            <a:pPr marL="0" indent="0">
              <a:buNone/>
            </a:pPr>
            <a:r>
              <a:rPr lang="en-US" sz="2800" dirty="0">
                <a:solidFill>
                  <a:srgbClr val="000000"/>
                </a:solidFill>
                <a:effectLst/>
                <a:latin typeface="Hind Regular" panose="02000000000000000000" pitchFamily="2" charset="77"/>
                <a:ea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714246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D9B41EF-8A13-E44D-BF41-5FD83FD3B49A}"/>
              </a:ext>
            </a:extLst>
          </p:cNvPr>
          <p:cNvSpPr/>
          <p:nvPr/>
        </p:nvSpPr>
        <p:spPr>
          <a:xfrm>
            <a:off x="-17745" y="2006387"/>
            <a:ext cx="6096000" cy="461665"/>
          </a:xfrm>
          <a:prstGeom prst="rect">
            <a:avLst/>
          </a:prstGeom>
        </p:spPr>
        <p:txBody>
          <a:bodyPr>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Hind Regular" panose="02000000000000000000" pitchFamily="2" charset="77"/>
                <a:ea typeface="ＭＳ Ｐゴシック" charset="-128"/>
                <a:cs typeface="Hind Regular" panose="02000000000000000000" pitchFamily="2" charset="77"/>
              </a:rPr>
              <a:t> </a:t>
            </a:r>
            <a:endParaRPr kumimoji="0" lang="en-US" sz="2000" b="0" i="0" u="none" strike="noStrike" kern="1200" cap="none" spc="0" normalizeH="0" baseline="0" noProof="0" dirty="0">
              <a:ln>
                <a:noFill/>
              </a:ln>
              <a:solidFill>
                <a:prstClr val="black"/>
              </a:solidFill>
              <a:effectLst/>
              <a:uLnTx/>
              <a:uFillTx/>
              <a:latin typeface="Hind Regular" panose="02000000000000000000" pitchFamily="2" charset="77"/>
              <a:ea typeface="ＭＳ Ｐゴシック" charset="-128"/>
              <a:cs typeface="Hind Regular" panose="02000000000000000000" pitchFamily="2" charset="77"/>
            </a:endParaRPr>
          </a:p>
        </p:txBody>
      </p:sp>
      <p:sp>
        <p:nvSpPr>
          <p:cNvPr id="5" name="Rectangle 4">
            <a:extLst>
              <a:ext uri="{FF2B5EF4-FFF2-40B4-BE49-F238E27FC236}">
                <a16:creationId xmlns:a16="http://schemas.microsoft.com/office/drawing/2014/main" id="{DA75B4AC-366E-1649-B76A-7D4B055F4A96}"/>
              </a:ext>
            </a:extLst>
          </p:cNvPr>
          <p:cNvSpPr/>
          <p:nvPr/>
        </p:nvSpPr>
        <p:spPr>
          <a:xfrm>
            <a:off x="489035" y="1379086"/>
            <a:ext cx="4075982" cy="58477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ind Regular" panose="02000000000000000000" pitchFamily="2" charset="77"/>
                <a:ea typeface="ＭＳ Ｐゴシック" charset="-128"/>
                <a:cs typeface="Hind Regular" panose="02000000000000000000" pitchFamily="2" charset="77"/>
              </a:rPr>
              <a:t> </a:t>
            </a:r>
            <a:endParaRPr kumimoji="0" lang="en-US" sz="4800" b="1" i="0" u="none" strike="noStrike" kern="1200" cap="none" spc="0" normalizeH="0" baseline="0" noProof="0" dirty="0">
              <a:ln>
                <a:noFill/>
              </a:ln>
              <a:solidFill>
                <a:prstClr val="white"/>
              </a:solidFill>
              <a:effectLst/>
              <a:uLnTx/>
              <a:uFillTx/>
              <a:latin typeface="Hind Regular" panose="02000000000000000000" pitchFamily="2" charset="77"/>
              <a:ea typeface="ＭＳ Ｐゴシック" charset="-128"/>
              <a:cs typeface="Hind Regular" panose="02000000000000000000"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ＭＳ Ｐゴシック" charset="-128"/>
              <a:cs typeface="Calibri"/>
            </a:endParaRPr>
          </a:p>
        </p:txBody>
      </p:sp>
      <p:sp>
        <p:nvSpPr>
          <p:cNvPr id="7" name="Rectangle 4">
            <a:extLst>
              <a:ext uri="{FF2B5EF4-FFF2-40B4-BE49-F238E27FC236}">
                <a16:creationId xmlns:a16="http://schemas.microsoft.com/office/drawing/2014/main" id="{4088273A-FA8F-8C4A-BA5C-AAB413520FC4}"/>
              </a:ext>
            </a:extLst>
          </p:cNvPr>
          <p:cNvSpPr>
            <a:spLocks noChangeArrowheads="1"/>
          </p:cNvSpPr>
          <p:nvPr/>
        </p:nvSpPr>
        <p:spPr bwMode="auto">
          <a:xfrm>
            <a:off x="119626" y="5157659"/>
            <a:ext cx="4445391"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white"/>
                </a:solidFill>
                <a:effectLst/>
                <a:uLnTx/>
                <a:uFillTx/>
                <a:latin typeface="Hind Regular" panose="02000000000000000000" pitchFamily="2" charset="77"/>
                <a:ea typeface="ＭＳ Ｐゴシック" charset="-128"/>
                <a:cs typeface="Hind Regular" panose="02000000000000000000" pitchFamily="2" charset="77"/>
              </a:rPr>
              <a:t> </a:t>
            </a:r>
            <a:endParaRPr kumimoji="0" lang="en-US" altLang="en-US" sz="6000" b="1" i="0" u="none" strike="noStrike" kern="1200" cap="none" spc="0" normalizeH="0" baseline="0" noProof="0" dirty="0">
              <a:ln>
                <a:noFill/>
              </a:ln>
              <a:solidFill>
                <a:prstClr val="white"/>
              </a:solidFill>
              <a:effectLst/>
              <a:uLnTx/>
              <a:uFillTx/>
              <a:latin typeface="Hind Regular" panose="02000000000000000000" pitchFamily="2" charset="77"/>
              <a:ea typeface="ＭＳ Ｐゴシック" charset="-128"/>
              <a:cs typeface="Hind Regular" panose="02000000000000000000" pitchFamily="2" charset="77"/>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128"/>
              <a:cs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white"/>
                </a:solidFill>
                <a:effectLst/>
                <a:uLnTx/>
                <a:uFillTx/>
                <a:latin typeface="Calibri"/>
                <a:ea typeface="ＭＳ Ｐゴシック" charset="-128"/>
                <a:cs typeface="Calibri"/>
              </a:rPr>
              <a:t> </a:t>
            </a:r>
            <a:endParaRPr kumimoji="0" lang="en-US" altLang="en-US" sz="1000" b="0" i="0" u="none" strike="noStrike" kern="1200" cap="none" spc="0" normalizeH="0" baseline="0" noProof="0" dirty="0">
              <a:ln>
                <a:noFill/>
              </a:ln>
              <a:solidFill>
                <a:prstClr val="white"/>
              </a:solidFill>
              <a:effectLst/>
              <a:uLnTx/>
              <a:uFillTx/>
              <a:latin typeface="Calibri"/>
              <a:ea typeface="ＭＳ Ｐゴシック" charset="-128"/>
              <a:cs typeface="Calibri"/>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128"/>
              <a:cs typeface="Arial"/>
            </a:endParaRPr>
          </a:p>
        </p:txBody>
      </p:sp>
      <p:sp>
        <p:nvSpPr>
          <p:cNvPr id="3" name="Rectangle 2">
            <a:extLst>
              <a:ext uri="{FF2B5EF4-FFF2-40B4-BE49-F238E27FC236}">
                <a16:creationId xmlns:a16="http://schemas.microsoft.com/office/drawing/2014/main" id="{C6872A98-BECF-9641-9B16-AC246031981C}"/>
              </a:ext>
            </a:extLst>
          </p:cNvPr>
          <p:cNvSpPr/>
          <p:nvPr/>
        </p:nvSpPr>
        <p:spPr>
          <a:xfrm>
            <a:off x="0" y="6350168"/>
            <a:ext cx="7153495" cy="1015663"/>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Hind Light" charset="0"/>
                <a:ea typeface="ＭＳ Ｐゴシック" charset="-128"/>
                <a:cs typeface="+mn-cs"/>
              </a:rPr>
              <a:t>Visit </a:t>
            </a:r>
            <a:r>
              <a:rPr kumimoji="0" lang="en-US" sz="2400" b="0" i="0" u="none" strike="noStrike" kern="1200" cap="none" spc="0" normalizeH="0" baseline="0" noProof="0" dirty="0" err="1">
                <a:ln>
                  <a:noFill/>
                </a:ln>
                <a:solidFill>
                  <a:schemeClr val="bg1"/>
                </a:solidFill>
                <a:effectLst/>
                <a:uLnTx/>
                <a:uFillTx/>
                <a:latin typeface="Hind Light" charset="0"/>
                <a:ea typeface="ＭＳ Ｐゴシック" charset="-128"/>
                <a:cs typeface="+mn-cs"/>
              </a:rPr>
              <a:t>isocfoundation.org</a:t>
            </a:r>
            <a:r>
              <a:rPr kumimoji="0" lang="en-US" sz="2400" b="0" i="0" u="none" strike="noStrike" kern="1200" cap="none" spc="0" normalizeH="0" baseline="0" noProof="0" dirty="0">
                <a:ln>
                  <a:noFill/>
                </a:ln>
                <a:solidFill>
                  <a:schemeClr val="bg1"/>
                </a:solidFill>
                <a:effectLst/>
                <a:uLnTx/>
                <a:uFillTx/>
                <a:latin typeface="Hind Light" charset="0"/>
                <a:ea typeface="ＭＳ Ｐゴシック" charset="-128"/>
                <a:cs typeface="+mn-cs"/>
              </a:rPr>
              <a:t> to learn more about our work</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ind Light" charset="0"/>
              <a:ea typeface="ＭＳ Ｐゴシック"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ind Light" charset="0"/>
              <a:ea typeface="ＭＳ Ｐゴシック" charset="-128"/>
              <a:cs typeface="+mn-cs"/>
            </a:endParaRPr>
          </a:p>
        </p:txBody>
      </p:sp>
    </p:spTree>
    <p:extLst>
      <p:ext uri="{BB962C8B-B14F-4D97-AF65-F5344CB8AC3E}">
        <p14:creationId xmlns:p14="http://schemas.microsoft.com/office/powerpoint/2010/main" val="30888438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5929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Foundation">
  <a:themeElements>
    <a:clrScheme name="ISOC Foundation">
      <a:dk1>
        <a:srgbClr val="0C1C2C"/>
      </a:dk1>
      <a:lt1>
        <a:srgbClr val="FFFFFF"/>
      </a:lt1>
      <a:dk2>
        <a:srgbClr val="2B71D6"/>
      </a:dk2>
      <a:lt2>
        <a:srgbClr val="CFD9EB"/>
      </a:lt2>
      <a:accent1>
        <a:srgbClr val="00CADB"/>
      </a:accent1>
      <a:accent2>
        <a:srgbClr val="02837D"/>
      </a:accent2>
      <a:accent3>
        <a:srgbClr val="93D50A"/>
      </a:accent3>
      <a:accent4>
        <a:srgbClr val="D60058"/>
      </a:accent4>
      <a:accent5>
        <a:srgbClr val="FED100"/>
      </a:accent5>
      <a:accent6>
        <a:srgbClr val="CFD9EB"/>
      </a:accent6>
      <a:hlink>
        <a:srgbClr val="0C1C2C"/>
      </a:hlink>
      <a:folHlink>
        <a:srgbClr val="0C1C2C"/>
      </a:folHlink>
    </a:clrScheme>
    <a:fontScheme name="Office 2">
      <a:majorFont>
        <a:latin typeface="Zilla Slab"/>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ind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4" id="{A8FC470C-3164-9F41-ABCF-2DB9B8F14AA3}" vid="{9D9AE231-5B94-3840-A2F5-191241AF78CC}"/>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758</Words>
  <Application>Microsoft Macintosh PowerPoint</Application>
  <PresentationFormat>Widescreen</PresentationFormat>
  <Paragraphs>83</Paragraphs>
  <Slides>9</Slides>
  <Notes>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9</vt:i4>
      </vt:variant>
    </vt:vector>
  </HeadingPairs>
  <TitlesOfParts>
    <vt:vector size="21" baseType="lpstr">
      <vt:lpstr>.AppleSystemUIFont</vt:lpstr>
      <vt:lpstr>Arial</vt:lpstr>
      <vt:lpstr>Calibri</vt:lpstr>
      <vt:lpstr>Calibri Light</vt:lpstr>
      <vt:lpstr>Helvetica Neue</vt:lpstr>
      <vt:lpstr>Hind Light</vt:lpstr>
      <vt:lpstr>Hind Medium</vt:lpstr>
      <vt:lpstr>Hind Regular</vt:lpstr>
      <vt:lpstr>Zilla Slab</vt:lpstr>
      <vt:lpstr>Zilla Slab SemiBold</vt:lpstr>
      <vt:lpstr>Foundation</vt:lpstr>
      <vt:lpstr>2_Office Theme</vt:lpstr>
      <vt:lpstr> Internet Governance Forum 2022  Expanding the possibilities for Internet access through innovation: experience sharing from Uganda  </vt:lpstr>
      <vt:lpstr>PowerPoint Presentation</vt:lpstr>
      <vt:lpstr>PowerPoint Presentation</vt:lpstr>
      <vt:lpstr>PowerPoint Presentation</vt:lpstr>
      <vt:lpstr>PowerPoint Presentation</vt:lpstr>
      <vt:lpstr>PowerPoint Presentation</vt:lpstr>
      <vt:lpstr>Five questions with Brian…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Organizational Overview </dc:title>
  <dc:creator>Mabel Gunda</dc:creator>
  <cp:lastModifiedBy>Mabel Gunda</cp:lastModifiedBy>
  <cp:revision>34</cp:revision>
  <dcterms:created xsi:type="dcterms:W3CDTF">2022-03-05T17:46:33Z</dcterms:created>
  <dcterms:modified xsi:type="dcterms:W3CDTF">2022-11-25T17:51:58Z</dcterms:modified>
</cp:coreProperties>
</file>