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6"/>
  </p:notesMasterIdLst>
  <p:sldIdLst>
    <p:sldId id="336" r:id="rId8"/>
    <p:sldId id="362" r:id="rId9"/>
    <p:sldId id="376" r:id="rId10"/>
    <p:sldId id="377" r:id="rId11"/>
    <p:sldId id="375" r:id="rId12"/>
    <p:sldId id="373" r:id="rId13"/>
    <p:sldId id="374" r:id="rId14"/>
    <p:sldId id="368" r:id="rId15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SALINS Ghislain, STI/DEP" initials="DSG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86296" autoAdjust="0"/>
  </p:normalViewPr>
  <p:slideViewPr>
    <p:cSldViewPr>
      <p:cViewPr>
        <p:scale>
          <a:sx n="62" d="100"/>
          <a:sy n="62" d="100"/>
        </p:scale>
        <p:origin x="-9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E6F3D-1024-4CD1-B635-FBFDC82F17D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845DF-4AE0-4172-A1C2-71814FD64CBC}">
      <dgm:prSet phldrT="[Tex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endParaRPr lang="en-US" sz="400"/>
        </a:p>
        <a:p>
          <a:r>
            <a:rPr lang="en-US" sz="1100" b="1"/>
            <a:t>Feb 2020</a:t>
          </a:r>
        </a:p>
      </dgm:t>
    </dgm:pt>
    <dgm:pt modelId="{B0606D4F-0145-4640-BC5C-7E8964B0AC4C}" type="parTrans" cxnId="{02BC3858-A950-456D-8291-072941E72554}">
      <dgm:prSet/>
      <dgm:spPr/>
      <dgm:t>
        <a:bodyPr/>
        <a:lstStyle/>
        <a:p>
          <a:endParaRPr lang="en-US" sz="2400"/>
        </a:p>
      </dgm:t>
    </dgm:pt>
    <dgm:pt modelId="{0CCF61B4-4668-48A0-9832-DCEC1C01F49E}" type="sibTrans" cxnId="{02BC3858-A950-456D-8291-072941E72554}">
      <dgm:prSet/>
      <dgm:spPr/>
      <dgm:t>
        <a:bodyPr/>
        <a:lstStyle/>
        <a:p>
          <a:endParaRPr lang="en-US" sz="2400"/>
        </a:p>
      </dgm:t>
    </dgm:pt>
    <dgm:pt modelId="{C770CFB8-D118-4144-A520-81FF9ADD74BB}">
      <dgm:prSet phldrT="[Text]" custT="1"/>
      <dgm:spPr/>
      <dgm:t>
        <a:bodyPr/>
        <a:lstStyle/>
        <a:p>
          <a:r>
            <a:rPr lang="en-US" sz="1400" dirty="0"/>
            <a:t> Scoping </a:t>
          </a:r>
          <a:r>
            <a:rPr lang="en-US" sz="1400" dirty="0" smtClean="0"/>
            <a:t>paper </a:t>
          </a:r>
          <a:r>
            <a:rPr lang="en-US" sz="1400" dirty="0"/>
            <a:t>discussed </a:t>
          </a:r>
          <a:r>
            <a:rPr lang="en-US" sz="1400" dirty="0" smtClean="0"/>
            <a:t>at SDE</a:t>
          </a:r>
          <a:endParaRPr lang="en-US" sz="1400" dirty="0"/>
        </a:p>
      </dgm:t>
    </dgm:pt>
    <dgm:pt modelId="{AAB298B6-51B6-4ABF-91EC-CAB15F38B0D1}" type="parTrans" cxnId="{37F626EB-5D0A-4B76-9A03-3B981473D764}">
      <dgm:prSet/>
      <dgm:spPr/>
      <dgm:t>
        <a:bodyPr/>
        <a:lstStyle/>
        <a:p>
          <a:endParaRPr lang="en-US" sz="2400"/>
        </a:p>
      </dgm:t>
    </dgm:pt>
    <dgm:pt modelId="{2C928E20-B70E-410D-999A-FECFC2AAA4B2}" type="sibTrans" cxnId="{37F626EB-5D0A-4B76-9A03-3B981473D764}">
      <dgm:prSet/>
      <dgm:spPr/>
      <dgm:t>
        <a:bodyPr/>
        <a:lstStyle/>
        <a:p>
          <a:endParaRPr lang="en-US" sz="2400"/>
        </a:p>
      </dgm:t>
    </dgm:pt>
    <dgm:pt modelId="{28E68981-394D-4AB0-9427-03D8BBE811CA}">
      <dgm:prSet phldrT="[Text]" custT="1"/>
      <dgm:spPr/>
      <dgm:t>
        <a:bodyPr/>
        <a:lstStyle/>
        <a:p>
          <a:endParaRPr lang="en-US" sz="400"/>
        </a:p>
        <a:p>
          <a:r>
            <a:rPr lang="en-US" sz="1100" b="1"/>
            <a:t>Nov 2019</a:t>
          </a:r>
        </a:p>
      </dgm:t>
    </dgm:pt>
    <dgm:pt modelId="{2EE49B60-F2DC-4604-B5AC-E530C748AD37}" type="parTrans" cxnId="{50A30B56-7E85-4F53-AF10-D2352F1AE15A}">
      <dgm:prSet/>
      <dgm:spPr/>
      <dgm:t>
        <a:bodyPr/>
        <a:lstStyle/>
        <a:p>
          <a:endParaRPr lang="en-US" sz="2400"/>
        </a:p>
      </dgm:t>
    </dgm:pt>
    <dgm:pt modelId="{60827E4D-E0B0-4C8F-ADBC-6E111948B243}" type="sibTrans" cxnId="{50A30B56-7E85-4F53-AF10-D2352F1AE15A}">
      <dgm:prSet/>
      <dgm:spPr/>
      <dgm:t>
        <a:bodyPr/>
        <a:lstStyle/>
        <a:p>
          <a:endParaRPr lang="en-US" sz="2400"/>
        </a:p>
      </dgm:t>
    </dgm:pt>
    <dgm:pt modelId="{C11672C4-28E0-44CB-91B5-374CF506CBD4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/>
            <a:t>First </a:t>
          </a:r>
          <a:r>
            <a:rPr lang="en-US" sz="1400" b="1" dirty="0" smtClean="0"/>
            <a:t>multi-stakeholder international expert group </a:t>
          </a:r>
          <a:r>
            <a:rPr lang="en-US" sz="1400" dirty="0" smtClean="0"/>
            <a:t>workshop</a:t>
          </a:r>
          <a:endParaRPr lang="en-US" sz="1400" dirty="0"/>
        </a:p>
      </dgm:t>
    </dgm:pt>
    <dgm:pt modelId="{7ED945F4-37B0-486E-A494-03885EA2FEC2}" type="parTrans" cxnId="{18E9F16F-5E38-4D05-B25B-109A670E67A3}">
      <dgm:prSet/>
      <dgm:spPr/>
      <dgm:t>
        <a:bodyPr/>
        <a:lstStyle/>
        <a:p>
          <a:endParaRPr lang="en-US" sz="2400"/>
        </a:p>
      </dgm:t>
    </dgm:pt>
    <dgm:pt modelId="{027D85DB-8008-4BF1-BC81-70EC68F29904}" type="sibTrans" cxnId="{18E9F16F-5E38-4D05-B25B-109A670E67A3}">
      <dgm:prSet/>
      <dgm:spPr/>
      <dgm:t>
        <a:bodyPr/>
        <a:lstStyle/>
        <a:p>
          <a:endParaRPr lang="en-US" sz="2400"/>
        </a:p>
      </dgm:t>
    </dgm:pt>
    <dgm:pt modelId="{6EA0506E-498A-454D-AFE7-8F67ECFC7BFB}">
      <dgm:prSet phldrT="[Tex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100" b="1"/>
            <a:t>June  2020</a:t>
          </a:r>
        </a:p>
      </dgm:t>
    </dgm:pt>
    <dgm:pt modelId="{E033D835-CEF7-49DC-ABCF-9D01D1EFD446}" type="parTrans" cxnId="{5A602385-2826-477F-96B4-A7A006635ADC}">
      <dgm:prSet/>
      <dgm:spPr/>
      <dgm:t>
        <a:bodyPr/>
        <a:lstStyle/>
        <a:p>
          <a:endParaRPr lang="en-US" sz="2400"/>
        </a:p>
      </dgm:t>
    </dgm:pt>
    <dgm:pt modelId="{77451636-A548-48F5-B29C-2CAE575B7D15}" type="sibTrans" cxnId="{5A602385-2826-477F-96B4-A7A006635ADC}">
      <dgm:prSet/>
      <dgm:spPr/>
      <dgm:t>
        <a:bodyPr/>
        <a:lstStyle/>
        <a:p>
          <a:endParaRPr lang="en-US" sz="2400"/>
        </a:p>
      </dgm:t>
    </dgm:pt>
    <dgm:pt modelId="{19AB9C81-1B8B-4E08-BD79-9186A7973A3D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/>
            <a:t> First draft of the analytical report, discussed </a:t>
          </a:r>
          <a:r>
            <a:rPr lang="en-US" sz="1400" dirty="0" smtClean="0"/>
            <a:t>by SDE</a:t>
          </a:r>
          <a:endParaRPr lang="en-US" sz="1400" dirty="0"/>
        </a:p>
      </dgm:t>
    </dgm:pt>
    <dgm:pt modelId="{2A5D54C1-285A-4E7E-A988-D918B7027DB8}" type="parTrans" cxnId="{29976475-4BCF-401E-9247-049B8782FDB3}">
      <dgm:prSet/>
      <dgm:spPr/>
      <dgm:t>
        <a:bodyPr/>
        <a:lstStyle/>
        <a:p>
          <a:endParaRPr lang="en-US" sz="2400"/>
        </a:p>
      </dgm:t>
    </dgm:pt>
    <dgm:pt modelId="{ECAED244-EB6E-4D19-95D9-EE80224A232E}" type="sibTrans" cxnId="{29976475-4BCF-401E-9247-049B8782FDB3}">
      <dgm:prSet/>
      <dgm:spPr/>
      <dgm:t>
        <a:bodyPr/>
        <a:lstStyle/>
        <a:p>
          <a:endParaRPr lang="en-US" sz="2400"/>
        </a:p>
      </dgm:t>
    </dgm:pt>
    <dgm:pt modelId="{BB8E60D3-8687-4524-8C53-C5DB2784F978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1100" b="1"/>
            <a:t>Nov 2020</a:t>
          </a:r>
        </a:p>
      </dgm:t>
    </dgm:pt>
    <dgm:pt modelId="{BBC13B65-ACC7-48B7-9F2F-8BE349F6DC20}" type="parTrans" cxnId="{08381D71-0E77-490A-9193-1018FA67F1C9}">
      <dgm:prSet/>
      <dgm:spPr/>
      <dgm:t>
        <a:bodyPr/>
        <a:lstStyle/>
        <a:p>
          <a:endParaRPr lang="en-US" sz="2400"/>
        </a:p>
      </dgm:t>
    </dgm:pt>
    <dgm:pt modelId="{FB8C240A-8AF7-474D-8C84-DAD90FD0D870}" type="sibTrans" cxnId="{08381D71-0E77-490A-9193-1018FA67F1C9}">
      <dgm:prSet/>
      <dgm:spPr/>
      <dgm:t>
        <a:bodyPr/>
        <a:lstStyle/>
        <a:p>
          <a:endParaRPr lang="en-US" sz="2400"/>
        </a:p>
      </dgm:t>
    </dgm:pt>
    <dgm:pt modelId="{A8A2EAE1-28F5-4D08-8CA2-5EE98D9AC33A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400" b="1" dirty="0" smtClean="0"/>
            <a:t>Two </a:t>
          </a:r>
          <a:r>
            <a:rPr lang="en-US" sz="1400" b="1" dirty="0"/>
            <a:t>reports </a:t>
          </a:r>
          <a:r>
            <a:rPr lang="en-US" sz="1400" dirty="0"/>
            <a:t>to be </a:t>
          </a:r>
          <a:r>
            <a:rPr lang="en-US" sz="1400" dirty="0" smtClean="0"/>
            <a:t>finalized and declassified by SDE: one analytical report and one policy-oriented report.</a:t>
          </a:r>
          <a:endParaRPr lang="en-US" sz="1400" dirty="0"/>
        </a:p>
      </dgm:t>
    </dgm:pt>
    <dgm:pt modelId="{D15EB750-BF83-41AE-ABDE-F53249A2030C}" type="parTrans" cxnId="{37B3CE2B-8088-49CB-BD4A-BACE9FA5DA14}">
      <dgm:prSet/>
      <dgm:spPr/>
      <dgm:t>
        <a:bodyPr/>
        <a:lstStyle/>
        <a:p>
          <a:endParaRPr lang="en-US" sz="2400"/>
        </a:p>
      </dgm:t>
    </dgm:pt>
    <dgm:pt modelId="{822F782E-D802-4211-820D-93CAA109B95F}" type="sibTrans" cxnId="{37B3CE2B-8088-49CB-BD4A-BACE9FA5DA14}">
      <dgm:prSet/>
      <dgm:spPr/>
      <dgm:t>
        <a:bodyPr/>
        <a:lstStyle/>
        <a:p>
          <a:endParaRPr lang="en-US" sz="2400"/>
        </a:p>
      </dgm:t>
    </dgm:pt>
    <dgm:pt modelId="{AF8AE461-25E6-42A4-8B17-AD66571DEE77}">
      <dgm:prSet custT="1"/>
      <dgm:spPr/>
      <dgm:t>
        <a:bodyPr/>
        <a:lstStyle/>
        <a:p>
          <a:r>
            <a:rPr lang="en-US" sz="1100" b="1"/>
            <a:t>July </a:t>
          </a:r>
          <a:br>
            <a:rPr lang="en-US" sz="1100" b="1"/>
          </a:br>
          <a:r>
            <a:rPr lang="en-US" sz="1100" b="1"/>
            <a:t>2020</a:t>
          </a:r>
        </a:p>
      </dgm:t>
    </dgm:pt>
    <dgm:pt modelId="{9F25B4D4-C9AF-4965-AB98-4D89F875033F}" type="parTrans" cxnId="{332D243D-C736-45D3-B7E2-96C5FE1B3E96}">
      <dgm:prSet/>
      <dgm:spPr/>
      <dgm:t>
        <a:bodyPr/>
        <a:lstStyle/>
        <a:p>
          <a:endParaRPr lang="en-US" sz="2400"/>
        </a:p>
      </dgm:t>
    </dgm:pt>
    <dgm:pt modelId="{EE2175DC-3485-4CFC-90C0-648FBE7183BF}" type="sibTrans" cxnId="{332D243D-C736-45D3-B7E2-96C5FE1B3E96}">
      <dgm:prSet/>
      <dgm:spPr/>
      <dgm:t>
        <a:bodyPr/>
        <a:lstStyle/>
        <a:p>
          <a:endParaRPr lang="en-US" sz="2400"/>
        </a:p>
      </dgm:t>
    </dgm:pt>
    <dgm:pt modelId="{D20F67D1-C9AD-4489-8C7A-A6BF37925948}">
      <dgm:prSet custT="1"/>
      <dgm:spPr/>
      <dgm:t>
        <a:bodyPr/>
        <a:lstStyle/>
        <a:p>
          <a:r>
            <a:rPr lang="en-US" sz="1400" dirty="0" smtClean="0"/>
            <a:t>Second </a:t>
          </a:r>
          <a:r>
            <a:rPr lang="en-US" sz="1400" b="1" dirty="0" smtClean="0"/>
            <a:t>multi-stakeholder international expert group </a:t>
          </a:r>
          <a:r>
            <a:rPr lang="en-US" sz="1400" dirty="0" smtClean="0"/>
            <a:t>workshop</a:t>
          </a:r>
          <a:endParaRPr lang="en-US" sz="1400" dirty="0"/>
        </a:p>
      </dgm:t>
    </dgm:pt>
    <dgm:pt modelId="{03D9710D-16AC-4CC5-8344-144A2C002033}" type="parTrans" cxnId="{3E7DAE80-7FCB-4FF7-A92C-C82EF8421F01}">
      <dgm:prSet/>
      <dgm:spPr/>
      <dgm:t>
        <a:bodyPr/>
        <a:lstStyle/>
        <a:p>
          <a:endParaRPr lang="en-US" sz="2400"/>
        </a:p>
      </dgm:t>
    </dgm:pt>
    <dgm:pt modelId="{045EF195-7B48-46F5-B52E-685959BB1CF9}" type="sibTrans" cxnId="{3E7DAE80-7FCB-4FF7-A92C-C82EF8421F01}">
      <dgm:prSet/>
      <dgm:spPr/>
      <dgm:t>
        <a:bodyPr/>
        <a:lstStyle/>
        <a:p>
          <a:endParaRPr lang="en-US" sz="2400"/>
        </a:p>
      </dgm:t>
    </dgm:pt>
    <dgm:pt modelId="{2D808CCE-8FCD-4CBD-978D-E58EE8BD2DF1}">
      <dgm:prSet custT="1"/>
      <dgm:spPr/>
      <dgm:t>
        <a:bodyPr/>
        <a:lstStyle/>
        <a:p>
          <a:r>
            <a:rPr lang="en-US" sz="1400"/>
            <a:t>Written input from the expert group</a:t>
          </a:r>
        </a:p>
      </dgm:t>
    </dgm:pt>
    <dgm:pt modelId="{1731885F-59BB-41FE-AB36-FF3110629191}" type="parTrans" cxnId="{9664317F-7109-49E0-AC69-41071533252E}">
      <dgm:prSet/>
      <dgm:spPr/>
      <dgm:t>
        <a:bodyPr/>
        <a:lstStyle/>
        <a:p>
          <a:endParaRPr lang="en-US" sz="2400"/>
        </a:p>
      </dgm:t>
    </dgm:pt>
    <dgm:pt modelId="{4E1A20E7-3B37-4312-8C11-E9970DE2BD83}" type="sibTrans" cxnId="{9664317F-7109-49E0-AC69-41071533252E}">
      <dgm:prSet/>
      <dgm:spPr/>
      <dgm:t>
        <a:bodyPr/>
        <a:lstStyle/>
        <a:p>
          <a:endParaRPr lang="en-US" sz="2400"/>
        </a:p>
      </dgm:t>
    </dgm:pt>
    <dgm:pt modelId="{230B2313-5332-4048-ADD0-B0451CA2DFB8}">
      <dgm:prSet custT="1"/>
      <dgm:spPr/>
      <dgm:t>
        <a:bodyPr/>
        <a:lstStyle/>
        <a:p>
          <a:r>
            <a:rPr lang="en-US" sz="1400" dirty="0" smtClean="0"/>
            <a:t>Written input from the expert group</a:t>
          </a:r>
          <a:endParaRPr lang="en-US" sz="1400" dirty="0"/>
        </a:p>
      </dgm:t>
    </dgm:pt>
    <dgm:pt modelId="{6CC0F773-A912-464C-A7ED-0B52CA9FA3B3}" type="parTrans" cxnId="{B76372A8-F94D-4E08-8CCA-81E9527D9FF2}">
      <dgm:prSet/>
      <dgm:spPr/>
      <dgm:t>
        <a:bodyPr/>
        <a:lstStyle/>
        <a:p>
          <a:endParaRPr lang="en-US" sz="2400"/>
        </a:p>
      </dgm:t>
    </dgm:pt>
    <dgm:pt modelId="{848BBA5D-38CC-490A-A9A4-DE772F6D35C1}" type="sibTrans" cxnId="{B76372A8-F94D-4E08-8CCA-81E9527D9FF2}">
      <dgm:prSet/>
      <dgm:spPr/>
      <dgm:t>
        <a:bodyPr/>
        <a:lstStyle/>
        <a:p>
          <a:endParaRPr lang="en-US" sz="2400"/>
        </a:p>
      </dgm:t>
    </dgm:pt>
    <dgm:pt modelId="{1DAAE271-771E-405B-93BA-1098F2E83222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US" sz="1100" b="1"/>
            <a:t>Jan 2020</a:t>
          </a:r>
        </a:p>
      </dgm:t>
    </dgm:pt>
    <dgm:pt modelId="{3FE4BC78-2277-4B37-8EB0-1F2D0B06768E}" type="parTrans" cxnId="{60229F4F-578D-445B-A770-F1E09BE316C8}">
      <dgm:prSet/>
      <dgm:spPr/>
      <dgm:t>
        <a:bodyPr/>
        <a:lstStyle/>
        <a:p>
          <a:endParaRPr lang="en-US" sz="2400"/>
        </a:p>
      </dgm:t>
    </dgm:pt>
    <dgm:pt modelId="{88630E35-2AF5-4042-B29C-9659BEBF8AF0}" type="sibTrans" cxnId="{60229F4F-578D-445B-A770-F1E09BE316C8}">
      <dgm:prSet/>
      <dgm:spPr/>
      <dgm:t>
        <a:bodyPr/>
        <a:lstStyle/>
        <a:p>
          <a:endParaRPr lang="en-US" sz="2400"/>
        </a:p>
      </dgm:t>
    </dgm:pt>
    <dgm:pt modelId="{C89ED88B-E3B9-4E8B-BA85-C63B89A5C961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US" sz="1400"/>
            <a:t>Publication</a:t>
          </a:r>
        </a:p>
      </dgm:t>
    </dgm:pt>
    <dgm:pt modelId="{6F022B6D-6E81-48DF-A617-4B9F9A2FFDC6}" type="parTrans" cxnId="{3BFCE2B9-661A-49CE-9E93-5D6F23E996D9}">
      <dgm:prSet/>
      <dgm:spPr/>
      <dgm:t>
        <a:bodyPr/>
        <a:lstStyle/>
        <a:p>
          <a:endParaRPr lang="en-US" sz="2400"/>
        </a:p>
      </dgm:t>
    </dgm:pt>
    <dgm:pt modelId="{E794CD9E-015F-44DB-85B8-3D98C16FFDA2}" type="sibTrans" cxnId="{3BFCE2B9-661A-49CE-9E93-5D6F23E996D9}">
      <dgm:prSet/>
      <dgm:spPr/>
      <dgm:t>
        <a:bodyPr/>
        <a:lstStyle/>
        <a:p>
          <a:endParaRPr lang="en-US" sz="2400"/>
        </a:p>
      </dgm:t>
    </dgm:pt>
    <dgm:pt modelId="{8B55DF20-30E4-40A4-9985-19A74A2DC753}" type="pres">
      <dgm:prSet presAssocID="{FB4E6F3D-1024-4CD1-B635-FBFDC82F17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22131E-B222-44CE-8F5A-A5CBD8B70698}" type="pres">
      <dgm:prSet presAssocID="{0F1845DF-4AE0-4172-A1C2-71814FD64CBC}" presName="composite" presStyleCnt="0"/>
      <dgm:spPr/>
    </dgm:pt>
    <dgm:pt modelId="{568CDEB3-3899-482C-9749-559B512C0289}" type="pres">
      <dgm:prSet presAssocID="{0F1845DF-4AE0-4172-A1C2-71814FD64CBC}" presName="parentText" presStyleLbl="alignNode1" presStyleIdx="0" presStyleCnt="6" custLinFactNeighborY="949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5C9B8-C35A-4410-BE5D-56B523195FB2}" type="pres">
      <dgm:prSet presAssocID="{0F1845DF-4AE0-4172-A1C2-71814FD64CBC}" presName="descendantText" presStyleLbl="alignAcc1" presStyleIdx="0" presStyleCnt="6" custLinFactNeighborY="9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97488-E6BD-4079-BEE9-6925D60599AF}" type="pres">
      <dgm:prSet presAssocID="{0CCF61B4-4668-48A0-9832-DCEC1C01F49E}" presName="sp" presStyleCnt="0"/>
      <dgm:spPr/>
    </dgm:pt>
    <dgm:pt modelId="{41EA68C9-997A-43A1-88B6-60DFBD5316B7}" type="pres">
      <dgm:prSet presAssocID="{28E68981-394D-4AB0-9427-03D8BBE811CA}" presName="composite" presStyleCnt="0"/>
      <dgm:spPr/>
    </dgm:pt>
    <dgm:pt modelId="{AC9159C7-96DF-451A-90B9-4B7FB134B987}" type="pres">
      <dgm:prSet presAssocID="{28E68981-394D-4AB0-9427-03D8BBE811CA}" presName="parentText" presStyleLbl="alignNode1" presStyleIdx="1" presStyleCnt="6" custLinFactNeighborY="-798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B4FB2-4499-45F4-BA8A-D450325FBB32}" type="pres">
      <dgm:prSet presAssocID="{28E68981-394D-4AB0-9427-03D8BBE811CA}" presName="descendantText" presStyleLbl="alignAcc1" presStyleIdx="1" presStyleCnt="6" custLinFactNeighborX="264" custLinFactNeighborY="87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A8464-E962-4990-B99B-A6410D9A1825}" type="pres">
      <dgm:prSet presAssocID="{60827E4D-E0B0-4C8F-ADBC-6E111948B243}" presName="sp" presStyleCnt="0"/>
      <dgm:spPr/>
    </dgm:pt>
    <dgm:pt modelId="{F9778722-AEFB-41AA-BFBA-3B45F2B997DE}" type="pres">
      <dgm:prSet presAssocID="{6EA0506E-498A-454D-AFE7-8F67ECFC7BFB}" presName="composite" presStyleCnt="0"/>
      <dgm:spPr/>
    </dgm:pt>
    <dgm:pt modelId="{D209E273-7C06-4E70-B4DE-26EC66978CE0}" type="pres">
      <dgm:prSet presAssocID="{6EA0506E-498A-454D-AFE7-8F67ECFC7BFB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3396D-3D07-4B27-BB2A-21C7F83ECF62}" type="pres">
      <dgm:prSet presAssocID="{6EA0506E-498A-454D-AFE7-8F67ECFC7BFB}" presName="descendantText" presStyleLbl="alignAcc1" presStyleIdx="2" presStyleCnt="6" custLinFactNeighborY="-1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47873-CA43-4EEF-8D8E-45B926FCD59B}" type="pres">
      <dgm:prSet presAssocID="{77451636-A548-48F5-B29C-2CAE575B7D15}" presName="sp" presStyleCnt="0"/>
      <dgm:spPr/>
    </dgm:pt>
    <dgm:pt modelId="{A53BA658-DB8D-4AEF-A515-11F9CEAF0E37}" type="pres">
      <dgm:prSet presAssocID="{AF8AE461-25E6-42A4-8B17-AD66571DEE77}" presName="composite" presStyleCnt="0"/>
      <dgm:spPr/>
    </dgm:pt>
    <dgm:pt modelId="{7DB8C76A-2994-417E-9633-00A4D0CF5AFE}" type="pres">
      <dgm:prSet presAssocID="{AF8AE461-25E6-42A4-8B17-AD66571DEE77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1F3A8-864C-41AB-B69A-3B754ECC8756}" type="pres">
      <dgm:prSet presAssocID="{AF8AE461-25E6-42A4-8B17-AD66571DEE77}" presName="descendantText" presStyleLbl="alignAcc1" presStyleIdx="3" presStyleCnt="6" custLinFactNeighborY="-3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B8AD4-D8DB-416C-909A-2B782F97E92A}" type="pres">
      <dgm:prSet presAssocID="{EE2175DC-3485-4CFC-90C0-648FBE7183BF}" presName="sp" presStyleCnt="0"/>
      <dgm:spPr/>
    </dgm:pt>
    <dgm:pt modelId="{73C8A9B6-DB8F-4602-8A9B-DA2D464BCDDF}" type="pres">
      <dgm:prSet presAssocID="{BB8E60D3-8687-4524-8C53-C5DB2784F978}" presName="composite" presStyleCnt="0"/>
      <dgm:spPr/>
    </dgm:pt>
    <dgm:pt modelId="{9EAD34C5-0FC5-400E-A628-AD2A8F6AA4D6}" type="pres">
      <dgm:prSet presAssocID="{BB8E60D3-8687-4524-8C53-C5DB2784F978}" presName="parentText" presStyleLbl="alignNode1" presStyleIdx="4" presStyleCnt="6" custLinFactNeighborY="-164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C9A33-6E1B-4FCD-ABA0-C0AD8A8E3F84}" type="pres">
      <dgm:prSet presAssocID="{BB8E60D3-8687-4524-8C53-C5DB2784F978}" presName="descendantText" presStyleLbl="alignAcc1" presStyleIdx="4" presStyleCnt="6" custScaleY="119228" custLinFactNeighborY="-3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28AB8-7E44-4120-86AE-F6C8B701E377}" type="pres">
      <dgm:prSet presAssocID="{FB8C240A-8AF7-474D-8C84-DAD90FD0D870}" presName="sp" presStyleCnt="0"/>
      <dgm:spPr/>
    </dgm:pt>
    <dgm:pt modelId="{948C9D6A-1314-4D9F-8846-B0E2467DF182}" type="pres">
      <dgm:prSet presAssocID="{1DAAE271-771E-405B-93BA-1098F2E83222}" presName="composite" presStyleCnt="0"/>
      <dgm:spPr/>
    </dgm:pt>
    <dgm:pt modelId="{AA4162E0-56BF-42D7-AE21-218F8886BB62}" type="pres">
      <dgm:prSet presAssocID="{1DAAE271-771E-405B-93BA-1098F2E83222}" presName="parentText" presStyleLbl="alignNode1" presStyleIdx="5" presStyleCnt="6" custLinFactNeighborY="14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D6220-43A5-4C34-BB8F-BD957D3A5A9C}" type="pres">
      <dgm:prSet presAssocID="{1DAAE271-771E-405B-93BA-1098F2E83222}" presName="descendantText" presStyleLbl="alignAcc1" presStyleIdx="5" presStyleCnt="6" custScaleY="100857" custLinFactNeighborY="-64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2D243D-C736-45D3-B7E2-96C5FE1B3E96}" srcId="{FB4E6F3D-1024-4CD1-B635-FBFDC82F17D2}" destId="{AF8AE461-25E6-42A4-8B17-AD66571DEE77}" srcOrd="3" destOrd="0" parTransId="{9F25B4D4-C9AF-4965-AB98-4D89F875033F}" sibTransId="{EE2175DC-3485-4CFC-90C0-648FBE7183BF}"/>
    <dgm:cxn modelId="{14351117-A577-47A4-BB10-76EBA0277987}" type="presOf" srcId="{A8A2EAE1-28F5-4D08-8CA2-5EE98D9AC33A}" destId="{E7FC9A33-6E1B-4FCD-ABA0-C0AD8A8E3F84}" srcOrd="0" destOrd="0" presId="urn:microsoft.com/office/officeart/2005/8/layout/chevron2"/>
    <dgm:cxn modelId="{9B36F053-4DDB-4B23-A3C0-2337BF1D1721}" type="presOf" srcId="{28E68981-394D-4AB0-9427-03D8BBE811CA}" destId="{AC9159C7-96DF-451A-90B9-4B7FB134B987}" srcOrd="0" destOrd="0" presId="urn:microsoft.com/office/officeart/2005/8/layout/chevron2"/>
    <dgm:cxn modelId="{829DC0C8-5F82-4D50-B2DC-D7C1E6033E86}" type="presOf" srcId="{AF8AE461-25E6-42A4-8B17-AD66571DEE77}" destId="{7DB8C76A-2994-417E-9633-00A4D0CF5AFE}" srcOrd="0" destOrd="0" presId="urn:microsoft.com/office/officeart/2005/8/layout/chevron2"/>
    <dgm:cxn modelId="{81108E88-809E-449A-9013-70D9C72512CD}" type="presOf" srcId="{C11672C4-28E0-44CB-91B5-374CF506CBD4}" destId="{217B4FB2-4499-45F4-BA8A-D450325FBB32}" srcOrd="0" destOrd="0" presId="urn:microsoft.com/office/officeart/2005/8/layout/chevron2"/>
    <dgm:cxn modelId="{81D587B6-C8BF-4A6D-BB6D-29A60241DE22}" type="presOf" srcId="{C89ED88B-E3B9-4E8B-BA85-C63B89A5C961}" destId="{BD4D6220-43A5-4C34-BB8F-BD957D3A5A9C}" srcOrd="0" destOrd="0" presId="urn:microsoft.com/office/officeart/2005/8/layout/chevron2"/>
    <dgm:cxn modelId="{1A9CE0A7-1F84-4993-A998-416F14EAD2BD}" type="presOf" srcId="{FB4E6F3D-1024-4CD1-B635-FBFDC82F17D2}" destId="{8B55DF20-30E4-40A4-9985-19A74A2DC753}" srcOrd="0" destOrd="0" presId="urn:microsoft.com/office/officeart/2005/8/layout/chevron2"/>
    <dgm:cxn modelId="{1B4239D9-67F0-4C85-9F42-5803705318BD}" type="presOf" srcId="{2D808CCE-8FCD-4CBD-978D-E58EE8BD2DF1}" destId="{1701F3A8-864C-41AB-B69A-3B754ECC8756}" srcOrd="0" destOrd="1" presId="urn:microsoft.com/office/officeart/2005/8/layout/chevron2"/>
    <dgm:cxn modelId="{29976475-4BCF-401E-9247-049B8782FDB3}" srcId="{6EA0506E-498A-454D-AFE7-8F67ECFC7BFB}" destId="{19AB9C81-1B8B-4E08-BD79-9186A7973A3D}" srcOrd="0" destOrd="0" parTransId="{2A5D54C1-285A-4E7E-A988-D918B7027DB8}" sibTransId="{ECAED244-EB6E-4D19-95D9-EE80224A232E}"/>
    <dgm:cxn modelId="{8B95396B-085A-4295-9CAD-24A75474EA67}" type="presOf" srcId="{C770CFB8-D118-4144-A520-81FF9ADD74BB}" destId="{1A65C9B8-C35A-4410-BE5D-56B523195FB2}" srcOrd="0" destOrd="0" presId="urn:microsoft.com/office/officeart/2005/8/layout/chevron2"/>
    <dgm:cxn modelId="{37B3CE2B-8088-49CB-BD4A-BACE9FA5DA14}" srcId="{BB8E60D3-8687-4524-8C53-C5DB2784F978}" destId="{A8A2EAE1-28F5-4D08-8CA2-5EE98D9AC33A}" srcOrd="0" destOrd="0" parTransId="{D15EB750-BF83-41AE-ABDE-F53249A2030C}" sibTransId="{822F782E-D802-4211-820D-93CAA109B95F}"/>
    <dgm:cxn modelId="{02BC3858-A950-456D-8291-072941E72554}" srcId="{FB4E6F3D-1024-4CD1-B635-FBFDC82F17D2}" destId="{0F1845DF-4AE0-4172-A1C2-71814FD64CBC}" srcOrd="0" destOrd="0" parTransId="{B0606D4F-0145-4640-BC5C-7E8964B0AC4C}" sibTransId="{0CCF61B4-4668-48A0-9832-DCEC1C01F49E}"/>
    <dgm:cxn modelId="{50A30B56-7E85-4F53-AF10-D2352F1AE15A}" srcId="{FB4E6F3D-1024-4CD1-B635-FBFDC82F17D2}" destId="{28E68981-394D-4AB0-9427-03D8BBE811CA}" srcOrd="1" destOrd="0" parTransId="{2EE49B60-F2DC-4604-B5AC-E530C748AD37}" sibTransId="{60827E4D-E0B0-4C8F-ADBC-6E111948B243}"/>
    <dgm:cxn modelId="{BF67D974-BCF4-4C2F-95B6-B000E1902663}" type="presOf" srcId="{230B2313-5332-4048-ADD0-B0451CA2DFB8}" destId="{217B4FB2-4499-45F4-BA8A-D450325FBB32}" srcOrd="0" destOrd="1" presId="urn:microsoft.com/office/officeart/2005/8/layout/chevron2"/>
    <dgm:cxn modelId="{BAFE81D9-8877-45D9-BFD0-51857E429E12}" type="presOf" srcId="{19AB9C81-1B8B-4E08-BD79-9186A7973A3D}" destId="{1DA3396D-3D07-4B27-BB2A-21C7F83ECF62}" srcOrd="0" destOrd="0" presId="urn:microsoft.com/office/officeart/2005/8/layout/chevron2"/>
    <dgm:cxn modelId="{37F626EB-5D0A-4B76-9A03-3B981473D764}" srcId="{0F1845DF-4AE0-4172-A1C2-71814FD64CBC}" destId="{C770CFB8-D118-4144-A520-81FF9ADD74BB}" srcOrd="0" destOrd="0" parTransId="{AAB298B6-51B6-4ABF-91EC-CAB15F38B0D1}" sibTransId="{2C928E20-B70E-410D-999A-FECFC2AAA4B2}"/>
    <dgm:cxn modelId="{B76372A8-F94D-4E08-8CCA-81E9527D9FF2}" srcId="{28E68981-394D-4AB0-9427-03D8BBE811CA}" destId="{230B2313-5332-4048-ADD0-B0451CA2DFB8}" srcOrd="1" destOrd="0" parTransId="{6CC0F773-A912-464C-A7ED-0B52CA9FA3B3}" sibTransId="{848BBA5D-38CC-490A-A9A4-DE772F6D35C1}"/>
    <dgm:cxn modelId="{DD57EEE8-528C-42B9-B980-3D48A705EDEB}" type="presOf" srcId="{6EA0506E-498A-454D-AFE7-8F67ECFC7BFB}" destId="{D209E273-7C06-4E70-B4DE-26EC66978CE0}" srcOrd="0" destOrd="0" presId="urn:microsoft.com/office/officeart/2005/8/layout/chevron2"/>
    <dgm:cxn modelId="{60229F4F-578D-445B-A770-F1E09BE316C8}" srcId="{FB4E6F3D-1024-4CD1-B635-FBFDC82F17D2}" destId="{1DAAE271-771E-405B-93BA-1098F2E83222}" srcOrd="5" destOrd="0" parTransId="{3FE4BC78-2277-4B37-8EB0-1F2D0B06768E}" sibTransId="{88630E35-2AF5-4042-B29C-9659BEBF8AF0}"/>
    <dgm:cxn modelId="{C8AF4718-F39A-4517-BAA2-E0D7F6ACDCDF}" type="presOf" srcId="{0F1845DF-4AE0-4172-A1C2-71814FD64CBC}" destId="{568CDEB3-3899-482C-9749-559B512C0289}" srcOrd="0" destOrd="0" presId="urn:microsoft.com/office/officeart/2005/8/layout/chevron2"/>
    <dgm:cxn modelId="{D51F1B62-12F1-4662-8077-58CAFCB2FD8E}" type="presOf" srcId="{D20F67D1-C9AD-4489-8C7A-A6BF37925948}" destId="{1701F3A8-864C-41AB-B69A-3B754ECC8756}" srcOrd="0" destOrd="0" presId="urn:microsoft.com/office/officeart/2005/8/layout/chevron2"/>
    <dgm:cxn modelId="{3E7DAE80-7FCB-4FF7-A92C-C82EF8421F01}" srcId="{AF8AE461-25E6-42A4-8B17-AD66571DEE77}" destId="{D20F67D1-C9AD-4489-8C7A-A6BF37925948}" srcOrd="0" destOrd="0" parTransId="{03D9710D-16AC-4CC5-8344-144A2C002033}" sibTransId="{045EF195-7B48-46F5-B52E-685959BB1CF9}"/>
    <dgm:cxn modelId="{D9B2F771-1D1A-4DE6-8483-036E433990DE}" type="presOf" srcId="{BB8E60D3-8687-4524-8C53-C5DB2784F978}" destId="{9EAD34C5-0FC5-400E-A628-AD2A8F6AA4D6}" srcOrd="0" destOrd="0" presId="urn:microsoft.com/office/officeart/2005/8/layout/chevron2"/>
    <dgm:cxn modelId="{9664317F-7109-49E0-AC69-41071533252E}" srcId="{AF8AE461-25E6-42A4-8B17-AD66571DEE77}" destId="{2D808CCE-8FCD-4CBD-978D-E58EE8BD2DF1}" srcOrd="1" destOrd="0" parTransId="{1731885F-59BB-41FE-AB36-FF3110629191}" sibTransId="{4E1A20E7-3B37-4312-8C11-E9970DE2BD83}"/>
    <dgm:cxn modelId="{3BFCE2B9-661A-49CE-9E93-5D6F23E996D9}" srcId="{1DAAE271-771E-405B-93BA-1098F2E83222}" destId="{C89ED88B-E3B9-4E8B-BA85-C63B89A5C961}" srcOrd="0" destOrd="0" parTransId="{6F022B6D-6E81-48DF-A617-4B9F9A2FFDC6}" sibTransId="{E794CD9E-015F-44DB-85B8-3D98C16FFDA2}"/>
    <dgm:cxn modelId="{18E9F16F-5E38-4D05-B25B-109A670E67A3}" srcId="{28E68981-394D-4AB0-9427-03D8BBE811CA}" destId="{C11672C4-28E0-44CB-91B5-374CF506CBD4}" srcOrd="0" destOrd="0" parTransId="{7ED945F4-37B0-486E-A494-03885EA2FEC2}" sibTransId="{027D85DB-8008-4BF1-BC81-70EC68F29904}"/>
    <dgm:cxn modelId="{5A602385-2826-477F-96B4-A7A006635ADC}" srcId="{FB4E6F3D-1024-4CD1-B635-FBFDC82F17D2}" destId="{6EA0506E-498A-454D-AFE7-8F67ECFC7BFB}" srcOrd="2" destOrd="0" parTransId="{E033D835-CEF7-49DC-ABCF-9D01D1EFD446}" sibTransId="{77451636-A548-48F5-B29C-2CAE575B7D15}"/>
    <dgm:cxn modelId="{08381D71-0E77-490A-9193-1018FA67F1C9}" srcId="{FB4E6F3D-1024-4CD1-B635-FBFDC82F17D2}" destId="{BB8E60D3-8687-4524-8C53-C5DB2784F978}" srcOrd="4" destOrd="0" parTransId="{BBC13B65-ACC7-48B7-9F2F-8BE349F6DC20}" sibTransId="{FB8C240A-8AF7-474D-8C84-DAD90FD0D870}"/>
    <dgm:cxn modelId="{B71FE9D6-4427-4BFE-A3D6-66C5995C5070}" type="presOf" srcId="{1DAAE271-771E-405B-93BA-1098F2E83222}" destId="{AA4162E0-56BF-42D7-AE21-218F8886BB62}" srcOrd="0" destOrd="0" presId="urn:microsoft.com/office/officeart/2005/8/layout/chevron2"/>
    <dgm:cxn modelId="{D6E67030-9EF7-4956-8FC3-D621B6707145}" type="presParOf" srcId="{8B55DF20-30E4-40A4-9985-19A74A2DC753}" destId="{4022131E-B222-44CE-8F5A-A5CBD8B70698}" srcOrd="0" destOrd="0" presId="urn:microsoft.com/office/officeart/2005/8/layout/chevron2"/>
    <dgm:cxn modelId="{F25D8171-C952-4E3B-AE16-E94D3252A73F}" type="presParOf" srcId="{4022131E-B222-44CE-8F5A-A5CBD8B70698}" destId="{568CDEB3-3899-482C-9749-559B512C0289}" srcOrd="0" destOrd="0" presId="urn:microsoft.com/office/officeart/2005/8/layout/chevron2"/>
    <dgm:cxn modelId="{E555337A-4B67-43A5-A869-D4418CFD38A3}" type="presParOf" srcId="{4022131E-B222-44CE-8F5A-A5CBD8B70698}" destId="{1A65C9B8-C35A-4410-BE5D-56B523195FB2}" srcOrd="1" destOrd="0" presId="urn:microsoft.com/office/officeart/2005/8/layout/chevron2"/>
    <dgm:cxn modelId="{2C09FC9F-0AD3-40D5-A558-4C5061893212}" type="presParOf" srcId="{8B55DF20-30E4-40A4-9985-19A74A2DC753}" destId="{33097488-E6BD-4079-BEE9-6925D60599AF}" srcOrd="1" destOrd="0" presId="urn:microsoft.com/office/officeart/2005/8/layout/chevron2"/>
    <dgm:cxn modelId="{347F6232-72B3-4066-817D-24D0865E3A0B}" type="presParOf" srcId="{8B55DF20-30E4-40A4-9985-19A74A2DC753}" destId="{41EA68C9-997A-43A1-88B6-60DFBD5316B7}" srcOrd="2" destOrd="0" presId="urn:microsoft.com/office/officeart/2005/8/layout/chevron2"/>
    <dgm:cxn modelId="{8CE8EB02-6F5F-48C1-A9B9-51045E76116B}" type="presParOf" srcId="{41EA68C9-997A-43A1-88B6-60DFBD5316B7}" destId="{AC9159C7-96DF-451A-90B9-4B7FB134B987}" srcOrd="0" destOrd="0" presId="urn:microsoft.com/office/officeart/2005/8/layout/chevron2"/>
    <dgm:cxn modelId="{E599EF5B-7EFF-4F09-8F51-B5C1918ADA4B}" type="presParOf" srcId="{41EA68C9-997A-43A1-88B6-60DFBD5316B7}" destId="{217B4FB2-4499-45F4-BA8A-D450325FBB32}" srcOrd="1" destOrd="0" presId="urn:microsoft.com/office/officeart/2005/8/layout/chevron2"/>
    <dgm:cxn modelId="{04C04DEE-3D3C-4855-98A1-858FA4E924AA}" type="presParOf" srcId="{8B55DF20-30E4-40A4-9985-19A74A2DC753}" destId="{521A8464-E962-4990-B99B-A6410D9A1825}" srcOrd="3" destOrd="0" presId="urn:microsoft.com/office/officeart/2005/8/layout/chevron2"/>
    <dgm:cxn modelId="{DA973587-A450-49CE-AD3C-0D63760E2CC3}" type="presParOf" srcId="{8B55DF20-30E4-40A4-9985-19A74A2DC753}" destId="{F9778722-AEFB-41AA-BFBA-3B45F2B997DE}" srcOrd="4" destOrd="0" presId="urn:microsoft.com/office/officeart/2005/8/layout/chevron2"/>
    <dgm:cxn modelId="{9545D967-F4C1-4881-A674-EA03B131AEF4}" type="presParOf" srcId="{F9778722-AEFB-41AA-BFBA-3B45F2B997DE}" destId="{D209E273-7C06-4E70-B4DE-26EC66978CE0}" srcOrd="0" destOrd="0" presId="urn:microsoft.com/office/officeart/2005/8/layout/chevron2"/>
    <dgm:cxn modelId="{E4DD6EBF-6DFD-42A3-9C11-07FE1292EBEA}" type="presParOf" srcId="{F9778722-AEFB-41AA-BFBA-3B45F2B997DE}" destId="{1DA3396D-3D07-4B27-BB2A-21C7F83ECF62}" srcOrd="1" destOrd="0" presId="urn:microsoft.com/office/officeart/2005/8/layout/chevron2"/>
    <dgm:cxn modelId="{FE72D594-A6AD-4F6E-B13E-0FD7DA08B92D}" type="presParOf" srcId="{8B55DF20-30E4-40A4-9985-19A74A2DC753}" destId="{55E47873-CA43-4EEF-8D8E-45B926FCD59B}" srcOrd="5" destOrd="0" presId="urn:microsoft.com/office/officeart/2005/8/layout/chevron2"/>
    <dgm:cxn modelId="{E575A230-59E0-41D6-8807-D0D43D9BF1BA}" type="presParOf" srcId="{8B55DF20-30E4-40A4-9985-19A74A2DC753}" destId="{A53BA658-DB8D-4AEF-A515-11F9CEAF0E37}" srcOrd="6" destOrd="0" presId="urn:microsoft.com/office/officeart/2005/8/layout/chevron2"/>
    <dgm:cxn modelId="{329AEB5B-4E38-4060-B325-345F7A3FCAC0}" type="presParOf" srcId="{A53BA658-DB8D-4AEF-A515-11F9CEAF0E37}" destId="{7DB8C76A-2994-417E-9633-00A4D0CF5AFE}" srcOrd="0" destOrd="0" presId="urn:microsoft.com/office/officeart/2005/8/layout/chevron2"/>
    <dgm:cxn modelId="{4B6EBD2B-1A6F-4BD3-BA7C-E1C434625FD7}" type="presParOf" srcId="{A53BA658-DB8D-4AEF-A515-11F9CEAF0E37}" destId="{1701F3A8-864C-41AB-B69A-3B754ECC8756}" srcOrd="1" destOrd="0" presId="urn:microsoft.com/office/officeart/2005/8/layout/chevron2"/>
    <dgm:cxn modelId="{6BA90B5A-A069-4BF6-BB6B-2D1FD977E019}" type="presParOf" srcId="{8B55DF20-30E4-40A4-9985-19A74A2DC753}" destId="{2FDB8AD4-D8DB-416C-909A-2B782F97E92A}" srcOrd="7" destOrd="0" presId="urn:microsoft.com/office/officeart/2005/8/layout/chevron2"/>
    <dgm:cxn modelId="{644FF79E-F3CB-44F2-B5CA-006C01DD2AF3}" type="presParOf" srcId="{8B55DF20-30E4-40A4-9985-19A74A2DC753}" destId="{73C8A9B6-DB8F-4602-8A9B-DA2D464BCDDF}" srcOrd="8" destOrd="0" presId="urn:microsoft.com/office/officeart/2005/8/layout/chevron2"/>
    <dgm:cxn modelId="{3000712D-084F-41B3-8994-21563F1D3EA2}" type="presParOf" srcId="{73C8A9B6-DB8F-4602-8A9B-DA2D464BCDDF}" destId="{9EAD34C5-0FC5-400E-A628-AD2A8F6AA4D6}" srcOrd="0" destOrd="0" presId="urn:microsoft.com/office/officeart/2005/8/layout/chevron2"/>
    <dgm:cxn modelId="{5D2143AE-9178-4770-B5EB-335D09F961AB}" type="presParOf" srcId="{73C8A9B6-DB8F-4602-8A9B-DA2D464BCDDF}" destId="{E7FC9A33-6E1B-4FCD-ABA0-C0AD8A8E3F84}" srcOrd="1" destOrd="0" presId="urn:microsoft.com/office/officeart/2005/8/layout/chevron2"/>
    <dgm:cxn modelId="{3A7A4F0D-01FC-4F3F-BA5B-84765C880986}" type="presParOf" srcId="{8B55DF20-30E4-40A4-9985-19A74A2DC753}" destId="{B0C28AB8-7E44-4120-86AE-F6C8B701E377}" srcOrd="9" destOrd="0" presId="urn:microsoft.com/office/officeart/2005/8/layout/chevron2"/>
    <dgm:cxn modelId="{2B4DCE3D-132B-417E-BD99-C1E830A71102}" type="presParOf" srcId="{8B55DF20-30E4-40A4-9985-19A74A2DC753}" destId="{948C9D6A-1314-4D9F-8846-B0E2467DF182}" srcOrd="10" destOrd="0" presId="urn:microsoft.com/office/officeart/2005/8/layout/chevron2"/>
    <dgm:cxn modelId="{E646B116-C3C3-4BF8-A7EB-895A9E7CF63B}" type="presParOf" srcId="{948C9D6A-1314-4D9F-8846-B0E2467DF182}" destId="{AA4162E0-56BF-42D7-AE21-218F8886BB62}" srcOrd="0" destOrd="0" presId="urn:microsoft.com/office/officeart/2005/8/layout/chevron2"/>
    <dgm:cxn modelId="{312AA235-482B-4C88-8125-C35AABF71819}" type="presParOf" srcId="{948C9D6A-1314-4D9F-8846-B0E2467DF182}" destId="{BD4D6220-43A5-4C34-BB8F-BD957D3A5A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8BC68B-95C2-4A92-9670-2ED65C6F677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EF8195-E028-4C1B-BC33-5546EF55EC82}">
      <dgm:prSet phldrT="[Text]"/>
      <dgm:spPr/>
      <dgm:t>
        <a:bodyPr/>
        <a:lstStyle/>
        <a:p>
          <a:r>
            <a:rPr lang="en-US" dirty="0" smtClean="0"/>
            <a:t>Value chain</a:t>
          </a:r>
          <a:endParaRPr lang="en-US" dirty="0"/>
        </a:p>
      </dgm:t>
    </dgm:pt>
    <dgm:pt modelId="{9FE10805-B37E-4560-9505-C02C01C8A4C5}" type="parTrans" cxnId="{8E00C091-B39B-4511-8E4F-39ACC3FAE12F}">
      <dgm:prSet/>
      <dgm:spPr/>
      <dgm:t>
        <a:bodyPr/>
        <a:lstStyle/>
        <a:p>
          <a:endParaRPr lang="en-US"/>
        </a:p>
      </dgm:t>
    </dgm:pt>
    <dgm:pt modelId="{D9A07383-64A8-447E-A0FE-25E5B314D809}" type="sibTrans" cxnId="{8E00C091-B39B-4511-8E4F-39ACC3FAE12F}">
      <dgm:prSet/>
      <dgm:spPr/>
      <dgm:t>
        <a:bodyPr/>
        <a:lstStyle/>
        <a:p>
          <a:endParaRPr lang="en-US"/>
        </a:p>
      </dgm:t>
    </dgm:pt>
    <dgm:pt modelId="{231BD700-370E-410E-8C53-FD2B90F65EC7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Manufacturer</a:t>
          </a:r>
          <a:endParaRPr lang="en-US" dirty="0"/>
        </a:p>
      </dgm:t>
    </dgm:pt>
    <dgm:pt modelId="{8CBA553B-8015-4545-84C6-DF5F7944C950}" type="parTrans" cxnId="{89B9742E-BADF-4D97-A6E3-F287B27B7C07}">
      <dgm:prSet/>
      <dgm:spPr/>
      <dgm:t>
        <a:bodyPr/>
        <a:lstStyle/>
        <a:p>
          <a:endParaRPr lang="en-US"/>
        </a:p>
      </dgm:t>
    </dgm:pt>
    <dgm:pt modelId="{30919393-407E-4966-91BF-1BA444D79D01}" type="sibTrans" cxnId="{89B9742E-BADF-4D97-A6E3-F287B27B7C07}">
      <dgm:prSet/>
      <dgm:spPr/>
      <dgm:t>
        <a:bodyPr/>
        <a:lstStyle/>
        <a:p>
          <a:endParaRPr lang="en-US"/>
        </a:p>
      </dgm:t>
    </dgm:pt>
    <dgm:pt modelId="{628B22B4-363D-4FA9-B476-A510420832F8}">
      <dgm:prSet phldrT="[Text]"/>
      <dgm:spPr/>
      <dgm:t>
        <a:bodyPr/>
        <a:lstStyle/>
        <a:p>
          <a:r>
            <a:rPr lang="en-US" dirty="0" smtClean="0"/>
            <a:t>Suppliers</a:t>
          </a:r>
          <a:endParaRPr lang="en-US" dirty="0"/>
        </a:p>
      </dgm:t>
    </dgm:pt>
    <dgm:pt modelId="{39369BBC-FD6D-492B-B345-93A8988D846C}" type="parTrans" cxnId="{3A0E31C5-7E71-4B38-9219-7F87182283E0}">
      <dgm:prSet/>
      <dgm:spPr/>
      <dgm:t>
        <a:bodyPr/>
        <a:lstStyle/>
        <a:p>
          <a:endParaRPr lang="en-US"/>
        </a:p>
      </dgm:t>
    </dgm:pt>
    <dgm:pt modelId="{564CCFF9-96B4-4872-A1B2-F97E71101996}" type="sibTrans" cxnId="{3A0E31C5-7E71-4B38-9219-7F87182283E0}">
      <dgm:prSet/>
      <dgm:spPr/>
      <dgm:t>
        <a:bodyPr/>
        <a:lstStyle/>
        <a:p>
          <a:endParaRPr lang="en-US"/>
        </a:p>
      </dgm:t>
    </dgm:pt>
    <dgm:pt modelId="{20FC2101-3A71-4E6A-A8F5-42D413149FC8}">
      <dgm:prSet/>
      <dgm:spPr/>
      <dgm:t>
        <a:bodyPr/>
        <a:lstStyle/>
        <a:p>
          <a:r>
            <a:rPr lang="en-US" dirty="0" smtClean="0"/>
            <a:t>Code owners</a:t>
          </a:r>
          <a:endParaRPr lang="en-US" dirty="0"/>
        </a:p>
      </dgm:t>
    </dgm:pt>
    <dgm:pt modelId="{5D12C386-66F9-425D-9A28-AA9C1D91D6E5}" type="parTrans" cxnId="{82D3EB1E-A619-4AD4-AF8D-601EB8A2BD92}">
      <dgm:prSet/>
      <dgm:spPr/>
      <dgm:t>
        <a:bodyPr/>
        <a:lstStyle/>
        <a:p>
          <a:endParaRPr lang="en-US"/>
        </a:p>
      </dgm:t>
    </dgm:pt>
    <dgm:pt modelId="{8BFB01A6-5B1B-468B-A68B-1828DBB5D1CB}" type="sibTrans" cxnId="{82D3EB1E-A619-4AD4-AF8D-601EB8A2BD92}">
      <dgm:prSet/>
      <dgm:spPr/>
      <dgm:t>
        <a:bodyPr/>
        <a:lstStyle/>
        <a:p>
          <a:endParaRPr lang="en-US"/>
        </a:p>
      </dgm:t>
    </dgm:pt>
    <dgm:pt modelId="{105BACC9-B2A2-4FDB-9EF3-4ED6F37939B4}">
      <dgm:prSet/>
      <dgm:spPr/>
      <dgm:t>
        <a:bodyPr/>
        <a:lstStyle/>
        <a:p>
          <a:r>
            <a:rPr lang="en-US" dirty="0" smtClean="0"/>
            <a:t>Service providers</a:t>
          </a:r>
          <a:endParaRPr lang="en-US" dirty="0"/>
        </a:p>
      </dgm:t>
    </dgm:pt>
    <dgm:pt modelId="{992C62DF-90A7-4332-A0E3-F79F1AECB8E2}" type="parTrans" cxnId="{6C6F90EC-5E40-4FE0-B312-7551116EBDDB}">
      <dgm:prSet/>
      <dgm:spPr/>
      <dgm:t>
        <a:bodyPr/>
        <a:lstStyle/>
        <a:p>
          <a:endParaRPr lang="en-US"/>
        </a:p>
      </dgm:t>
    </dgm:pt>
    <dgm:pt modelId="{CEFDA590-F595-44C1-9B44-C3AE457D4FB4}" type="sibTrans" cxnId="{6C6F90EC-5E40-4FE0-B312-7551116EBDDB}">
      <dgm:prSet/>
      <dgm:spPr/>
      <dgm:t>
        <a:bodyPr/>
        <a:lstStyle/>
        <a:p>
          <a:endParaRPr lang="en-US"/>
        </a:p>
      </dgm:t>
    </dgm:pt>
    <dgm:pt modelId="{02BFE31F-FCD7-4F37-82A2-273A002694EF}">
      <dgm:prSet/>
      <dgm:spPr/>
      <dgm:t>
        <a:bodyPr/>
        <a:lstStyle/>
        <a:p>
          <a:r>
            <a:rPr lang="en-US" dirty="0" smtClean="0"/>
            <a:t>Vendor </a:t>
          </a:r>
          <a:endParaRPr lang="en-US" dirty="0"/>
        </a:p>
      </dgm:t>
    </dgm:pt>
    <dgm:pt modelId="{7CC0319F-9AD9-476D-AD25-34703A5EAC12}" type="parTrans" cxnId="{79E1B899-BA31-4F5B-BACD-215AC81176F6}">
      <dgm:prSet/>
      <dgm:spPr/>
      <dgm:t>
        <a:bodyPr/>
        <a:lstStyle/>
        <a:p>
          <a:endParaRPr lang="en-US"/>
        </a:p>
      </dgm:t>
    </dgm:pt>
    <dgm:pt modelId="{2AEAC248-D3D3-47B5-9024-447CAF5391CB}" type="sibTrans" cxnId="{79E1B899-BA31-4F5B-BACD-215AC81176F6}">
      <dgm:prSet/>
      <dgm:spPr/>
      <dgm:t>
        <a:bodyPr/>
        <a:lstStyle/>
        <a:p>
          <a:endParaRPr lang="en-US"/>
        </a:p>
      </dgm:t>
    </dgm:pt>
    <dgm:pt modelId="{7BD27B14-BEE8-411D-97BF-9FB349212EA6}">
      <dgm:prSet/>
      <dgm:spPr/>
      <dgm:t>
        <a:bodyPr/>
        <a:lstStyle/>
        <a:p>
          <a:r>
            <a:rPr lang="en-US" dirty="0" smtClean="0"/>
            <a:t>Ecosystem</a:t>
          </a:r>
          <a:endParaRPr lang="en-US" dirty="0"/>
        </a:p>
      </dgm:t>
    </dgm:pt>
    <dgm:pt modelId="{27443BB4-6486-4C6E-A286-B9B228324C90}" type="parTrans" cxnId="{3630C8FC-7A18-4BFF-8158-67FAF2FA2129}">
      <dgm:prSet/>
      <dgm:spPr/>
      <dgm:t>
        <a:bodyPr/>
        <a:lstStyle/>
        <a:p>
          <a:endParaRPr lang="en-US"/>
        </a:p>
      </dgm:t>
    </dgm:pt>
    <dgm:pt modelId="{FFBE7270-4FBD-48C4-B18E-51977A586295}" type="sibTrans" cxnId="{3630C8FC-7A18-4BFF-8158-67FAF2FA2129}">
      <dgm:prSet/>
      <dgm:spPr/>
      <dgm:t>
        <a:bodyPr/>
        <a:lstStyle/>
        <a:p>
          <a:endParaRPr lang="en-US"/>
        </a:p>
      </dgm:t>
    </dgm:pt>
    <dgm:pt modelId="{ACA5D9FA-47B8-44BD-BC71-F70BEAE2B2DC}">
      <dgm:prSet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IoT device</a:t>
          </a:r>
          <a:endParaRPr lang="en-US" dirty="0"/>
        </a:p>
      </dgm:t>
    </dgm:pt>
    <dgm:pt modelId="{ABA155EC-6B02-4253-9F7E-2AC47B0861A0}" type="parTrans" cxnId="{1EE01CF5-7319-4389-8A58-0B1982F0DC60}">
      <dgm:prSet/>
      <dgm:spPr/>
      <dgm:t>
        <a:bodyPr/>
        <a:lstStyle/>
        <a:p>
          <a:endParaRPr lang="en-US"/>
        </a:p>
      </dgm:t>
    </dgm:pt>
    <dgm:pt modelId="{A1D33143-6D07-4B66-AECA-1832D9D86A29}" type="sibTrans" cxnId="{1EE01CF5-7319-4389-8A58-0B1982F0DC60}">
      <dgm:prSet/>
      <dgm:spPr/>
      <dgm:t>
        <a:bodyPr/>
        <a:lstStyle/>
        <a:p>
          <a:endParaRPr lang="en-US"/>
        </a:p>
      </dgm:t>
    </dgm:pt>
    <dgm:pt modelId="{BB6D7E8D-3B79-4910-8C42-C47456736456}">
      <dgm:prSet/>
      <dgm:spPr/>
      <dgm:t>
        <a:bodyPr/>
        <a:lstStyle/>
        <a:p>
          <a:r>
            <a:rPr lang="en-US" dirty="0" smtClean="0"/>
            <a:t>Cloud infrastructure</a:t>
          </a:r>
          <a:endParaRPr lang="en-US" dirty="0"/>
        </a:p>
      </dgm:t>
    </dgm:pt>
    <dgm:pt modelId="{9B91C2CB-857E-40DE-B83C-553B2BDB66BA}" type="parTrans" cxnId="{D3B9D06B-25D5-4BBA-A786-B78DAD5E4D9D}">
      <dgm:prSet/>
      <dgm:spPr/>
      <dgm:t>
        <a:bodyPr/>
        <a:lstStyle/>
        <a:p>
          <a:endParaRPr lang="en-US"/>
        </a:p>
      </dgm:t>
    </dgm:pt>
    <dgm:pt modelId="{F30FF3C3-16DF-4EC0-8AD9-4A9674885778}" type="sibTrans" cxnId="{D3B9D06B-25D5-4BBA-A786-B78DAD5E4D9D}">
      <dgm:prSet/>
      <dgm:spPr/>
      <dgm:t>
        <a:bodyPr/>
        <a:lstStyle/>
        <a:p>
          <a:endParaRPr lang="en-US"/>
        </a:p>
      </dgm:t>
    </dgm:pt>
    <dgm:pt modelId="{B5E06CFA-4285-44D7-9337-56900723CDE5}">
      <dgm:prSet/>
      <dgm:spPr/>
      <dgm:t>
        <a:bodyPr/>
        <a:lstStyle/>
        <a:p>
          <a:r>
            <a:rPr lang="en-US" dirty="0" smtClean="0"/>
            <a:t>Applications</a:t>
          </a:r>
          <a:endParaRPr lang="en-US" dirty="0"/>
        </a:p>
      </dgm:t>
    </dgm:pt>
    <dgm:pt modelId="{68D16738-77B9-4202-9E9D-FEF614AAF41B}" type="parTrans" cxnId="{1BEBDA27-D100-4BF8-A591-CF09CBBA94C9}">
      <dgm:prSet/>
      <dgm:spPr/>
      <dgm:t>
        <a:bodyPr/>
        <a:lstStyle/>
        <a:p>
          <a:endParaRPr lang="en-US"/>
        </a:p>
      </dgm:t>
    </dgm:pt>
    <dgm:pt modelId="{5D4C5B10-8C53-49B8-8859-F079DEFD3807}" type="sibTrans" cxnId="{1BEBDA27-D100-4BF8-A591-CF09CBBA94C9}">
      <dgm:prSet/>
      <dgm:spPr/>
      <dgm:t>
        <a:bodyPr/>
        <a:lstStyle/>
        <a:p>
          <a:endParaRPr lang="en-US"/>
        </a:p>
      </dgm:t>
    </dgm:pt>
    <dgm:pt modelId="{C89545CB-858C-4255-9B89-D9CF0DF07FDA}">
      <dgm:prSet phldrT="[Text]"/>
      <dgm:spPr/>
      <dgm:t>
        <a:bodyPr/>
        <a:lstStyle/>
        <a:p>
          <a:r>
            <a:rPr lang="en-US" dirty="0" smtClean="0"/>
            <a:t>Lifecycle</a:t>
          </a:r>
          <a:endParaRPr lang="en-US" dirty="0"/>
        </a:p>
      </dgm:t>
    </dgm:pt>
    <dgm:pt modelId="{C88EC423-9A23-49C8-BBEF-DF504532CD66}" type="parTrans" cxnId="{F054DF86-A425-4670-B2D6-09958273D4C3}">
      <dgm:prSet/>
      <dgm:spPr/>
      <dgm:t>
        <a:bodyPr/>
        <a:lstStyle/>
        <a:p>
          <a:endParaRPr lang="en-US"/>
        </a:p>
      </dgm:t>
    </dgm:pt>
    <dgm:pt modelId="{76E54042-389C-409D-9F58-FBE9B11FA710}" type="sibTrans" cxnId="{F054DF86-A425-4670-B2D6-09958273D4C3}">
      <dgm:prSet/>
      <dgm:spPr/>
      <dgm:t>
        <a:bodyPr/>
        <a:lstStyle/>
        <a:p>
          <a:endParaRPr lang="en-US"/>
        </a:p>
      </dgm:t>
    </dgm:pt>
    <dgm:pt modelId="{91A8BEBF-E018-45C7-9FFB-0066BA7D523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Design &amp; development</a:t>
          </a:r>
          <a:endParaRPr lang="en-US" dirty="0"/>
        </a:p>
      </dgm:t>
    </dgm:pt>
    <dgm:pt modelId="{3C1228EA-9AEF-472B-B539-E95F6C617B5E}" type="parTrans" cxnId="{11131F80-657D-4DFA-A1D4-040C0B5DB41D}">
      <dgm:prSet/>
      <dgm:spPr/>
      <dgm:t>
        <a:bodyPr/>
        <a:lstStyle/>
        <a:p>
          <a:endParaRPr lang="en-US"/>
        </a:p>
      </dgm:t>
    </dgm:pt>
    <dgm:pt modelId="{9839E847-A656-427D-B3B8-0501DCFB5E82}" type="sibTrans" cxnId="{11131F80-657D-4DFA-A1D4-040C0B5DB41D}">
      <dgm:prSet/>
      <dgm:spPr/>
      <dgm:t>
        <a:bodyPr/>
        <a:lstStyle/>
        <a:p>
          <a:endParaRPr lang="en-US"/>
        </a:p>
      </dgm:t>
    </dgm:pt>
    <dgm:pt modelId="{279E8BB8-6089-4130-AE56-772C4F731BAF}">
      <dgm:prSet phldrT="[Text]"/>
      <dgm:spPr/>
      <dgm:t>
        <a:bodyPr/>
        <a:lstStyle/>
        <a:p>
          <a:r>
            <a:rPr lang="en-US" dirty="0" smtClean="0"/>
            <a:t>Commercial life</a:t>
          </a:r>
          <a:endParaRPr lang="en-US" dirty="0"/>
        </a:p>
      </dgm:t>
    </dgm:pt>
    <dgm:pt modelId="{E12FBF1E-A6BA-43DF-82E4-CDD67C9876F1}" type="parTrans" cxnId="{A0329653-D371-4E3E-A3EE-912C7D52F935}">
      <dgm:prSet/>
      <dgm:spPr/>
      <dgm:t>
        <a:bodyPr/>
        <a:lstStyle/>
        <a:p>
          <a:endParaRPr lang="en-US"/>
        </a:p>
      </dgm:t>
    </dgm:pt>
    <dgm:pt modelId="{D6A31F2E-CDD3-4407-B91F-6651A84E6735}" type="sibTrans" cxnId="{A0329653-D371-4E3E-A3EE-912C7D52F935}">
      <dgm:prSet/>
      <dgm:spPr/>
      <dgm:t>
        <a:bodyPr/>
        <a:lstStyle/>
        <a:p>
          <a:endParaRPr lang="en-US"/>
        </a:p>
      </dgm:t>
    </dgm:pt>
    <dgm:pt modelId="{743AAE56-76A3-4F6A-928A-60C1BC98A36C}">
      <dgm:prSet/>
      <dgm:spPr/>
      <dgm:t>
        <a:bodyPr/>
        <a:lstStyle/>
        <a:p>
          <a:r>
            <a:rPr lang="en-US" dirty="0" smtClean="0"/>
            <a:t>End-of-Life</a:t>
          </a:r>
          <a:endParaRPr lang="en-US" dirty="0"/>
        </a:p>
      </dgm:t>
    </dgm:pt>
    <dgm:pt modelId="{53B1E93D-AF88-42C5-AEAC-EF0931A9EEBC}" type="parTrans" cxnId="{0F995F70-71A6-49D3-82E0-27D209ADF470}">
      <dgm:prSet/>
      <dgm:spPr/>
      <dgm:t>
        <a:bodyPr/>
        <a:lstStyle/>
        <a:p>
          <a:endParaRPr lang="en-US"/>
        </a:p>
      </dgm:t>
    </dgm:pt>
    <dgm:pt modelId="{EB75DBFB-D3B4-45E3-B1D6-E6A6EC96568A}" type="sibTrans" cxnId="{0F995F70-71A6-49D3-82E0-27D209ADF470}">
      <dgm:prSet/>
      <dgm:spPr/>
      <dgm:t>
        <a:bodyPr/>
        <a:lstStyle/>
        <a:p>
          <a:endParaRPr lang="en-US"/>
        </a:p>
      </dgm:t>
    </dgm:pt>
    <dgm:pt modelId="{05448439-C821-43F3-A0A9-E2AC4D7C3C01}">
      <dgm:prSet/>
      <dgm:spPr/>
      <dgm:t>
        <a:bodyPr/>
        <a:lstStyle/>
        <a:p>
          <a:r>
            <a:rPr lang="en-US" dirty="0" smtClean="0"/>
            <a:t>Risk-based approach</a:t>
          </a:r>
          <a:endParaRPr lang="en-US" dirty="0"/>
        </a:p>
      </dgm:t>
    </dgm:pt>
    <dgm:pt modelId="{25EF1F72-D307-4199-A0D9-AA77EA238068}" type="parTrans" cxnId="{8B25AF6E-C0FA-4F58-A0A9-5981F92FC14A}">
      <dgm:prSet/>
      <dgm:spPr/>
      <dgm:t>
        <a:bodyPr/>
        <a:lstStyle/>
        <a:p>
          <a:endParaRPr lang="en-US"/>
        </a:p>
      </dgm:t>
    </dgm:pt>
    <dgm:pt modelId="{9015161C-5B44-486C-A92C-C4FD943E5340}" type="sibTrans" cxnId="{8B25AF6E-C0FA-4F58-A0A9-5981F92FC14A}">
      <dgm:prSet/>
      <dgm:spPr/>
      <dgm:t>
        <a:bodyPr/>
        <a:lstStyle/>
        <a:p>
          <a:endParaRPr lang="en-US"/>
        </a:p>
      </dgm:t>
    </dgm:pt>
    <dgm:pt modelId="{A6C60679-4433-41E5-B85D-5246E45F7055}">
      <dgm:prSet/>
      <dgm:spPr/>
      <dgm:t>
        <a:bodyPr/>
        <a:lstStyle/>
        <a:p>
          <a:r>
            <a:rPr lang="en-US" dirty="0" smtClean="0"/>
            <a:t>Context of use</a:t>
          </a:r>
          <a:endParaRPr lang="en-US" dirty="0"/>
        </a:p>
      </dgm:t>
    </dgm:pt>
    <dgm:pt modelId="{5EC89A6D-DA29-4E88-9011-FA9BD98FEDA2}" type="parTrans" cxnId="{7F282FFF-84B8-4327-8251-59270E0D38CA}">
      <dgm:prSet/>
      <dgm:spPr/>
      <dgm:t>
        <a:bodyPr/>
        <a:lstStyle/>
        <a:p>
          <a:endParaRPr lang="en-US"/>
        </a:p>
      </dgm:t>
    </dgm:pt>
    <dgm:pt modelId="{479F37B2-264B-4369-BE08-13E66657DA47}" type="sibTrans" cxnId="{7F282FFF-84B8-4327-8251-59270E0D38CA}">
      <dgm:prSet/>
      <dgm:spPr/>
      <dgm:t>
        <a:bodyPr/>
        <a:lstStyle/>
        <a:p>
          <a:endParaRPr lang="en-US"/>
        </a:p>
      </dgm:t>
    </dgm:pt>
    <dgm:pt modelId="{08B99DAD-B40C-447D-91F3-F3A0EB574012}">
      <dgm:prSet/>
      <dgm:spPr/>
      <dgm:t>
        <a:bodyPr/>
        <a:lstStyle/>
        <a:p>
          <a:r>
            <a:rPr lang="en-US" dirty="0" smtClean="0"/>
            <a:t>Likelihood of attacks</a:t>
          </a:r>
          <a:endParaRPr lang="en-US" dirty="0"/>
        </a:p>
      </dgm:t>
    </dgm:pt>
    <dgm:pt modelId="{E3B45877-3CBE-4A30-A00A-78075B9B722D}" type="parTrans" cxnId="{7A16AC99-3ED0-488F-BD70-6C8128B361F3}">
      <dgm:prSet/>
      <dgm:spPr/>
      <dgm:t>
        <a:bodyPr/>
        <a:lstStyle/>
        <a:p>
          <a:endParaRPr lang="en-US"/>
        </a:p>
      </dgm:t>
    </dgm:pt>
    <dgm:pt modelId="{B62583EF-375F-4FB4-8040-1CAD7A9BB25D}" type="sibTrans" cxnId="{7A16AC99-3ED0-488F-BD70-6C8128B361F3}">
      <dgm:prSet/>
      <dgm:spPr/>
      <dgm:t>
        <a:bodyPr/>
        <a:lstStyle/>
        <a:p>
          <a:endParaRPr lang="en-US"/>
        </a:p>
      </dgm:t>
    </dgm:pt>
    <dgm:pt modelId="{BB7D4D77-C9E7-4327-91C5-1ED172805E15}">
      <dgm:prSet/>
      <dgm:spPr/>
      <dgm:t>
        <a:bodyPr/>
        <a:lstStyle/>
        <a:p>
          <a:r>
            <a:rPr lang="en-US" dirty="0" smtClean="0"/>
            <a:t>Potential impact</a:t>
          </a:r>
          <a:endParaRPr lang="en-US" dirty="0"/>
        </a:p>
      </dgm:t>
    </dgm:pt>
    <dgm:pt modelId="{F3B42FAE-2F75-4F8D-A059-6ACA4B584C2E}" type="parTrans" cxnId="{586E5708-E1D2-468E-97D6-68DF9488C046}">
      <dgm:prSet/>
      <dgm:spPr/>
      <dgm:t>
        <a:bodyPr/>
        <a:lstStyle/>
        <a:p>
          <a:endParaRPr lang="en-US"/>
        </a:p>
      </dgm:t>
    </dgm:pt>
    <dgm:pt modelId="{2DB13AF5-91F0-427A-B17D-DADE42FE3FC2}" type="sibTrans" cxnId="{586E5708-E1D2-468E-97D6-68DF9488C046}">
      <dgm:prSet/>
      <dgm:spPr/>
      <dgm:t>
        <a:bodyPr/>
        <a:lstStyle/>
        <a:p>
          <a:endParaRPr lang="en-US"/>
        </a:p>
      </dgm:t>
    </dgm:pt>
    <dgm:pt modelId="{F3BAE059-9701-442E-9D3D-DBBF5458908D}" type="pres">
      <dgm:prSet presAssocID="{BC8BC68B-95C2-4A92-9670-2ED65C6F67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88221E9-70E6-4A45-838C-501059D6FA8A}" type="pres">
      <dgm:prSet presAssocID="{7BD27B14-BEE8-411D-97BF-9FB349212EA6}" presName="root" presStyleCnt="0"/>
      <dgm:spPr/>
    </dgm:pt>
    <dgm:pt modelId="{C6F9CE5C-2790-43A3-9732-301BD0B6315B}" type="pres">
      <dgm:prSet presAssocID="{7BD27B14-BEE8-411D-97BF-9FB349212EA6}" presName="rootComposite" presStyleCnt="0"/>
      <dgm:spPr/>
    </dgm:pt>
    <dgm:pt modelId="{56B2BCDF-9EF7-485D-8ED2-9D0D7235A90F}" type="pres">
      <dgm:prSet presAssocID="{7BD27B14-BEE8-411D-97BF-9FB349212EA6}" presName="rootText" presStyleLbl="node1" presStyleIdx="0" presStyleCnt="4"/>
      <dgm:spPr/>
      <dgm:t>
        <a:bodyPr/>
        <a:lstStyle/>
        <a:p>
          <a:endParaRPr lang="en-US"/>
        </a:p>
      </dgm:t>
    </dgm:pt>
    <dgm:pt modelId="{8B5FE64A-0981-43A2-A1B6-75B2965A75DB}" type="pres">
      <dgm:prSet presAssocID="{7BD27B14-BEE8-411D-97BF-9FB349212EA6}" presName="rootConnector" presStyleLbl="node1" presStyleIdx="0" presStyleCnt="4"/>
      <dgm:spPr/>
      <dgm:t>
        <a:bodyPr/>
        <a:lstStyle/>
        <a:p>
          <a:endParaRPr lang="en-US"/>
        </a:p>
      </dgm:t>
    </dgm:pt>
    <dgm:pt modelId="{C014D188-6416-4FFA-BA06-422B12AC5E44}" type="pres">
      <dgm:prSet presAssocID="{7BD27B14-BEE8-411D-97BF-9FB349212EA6}" presName="childShape" presStyleCnt="0"/>
      <dgm:spPr/>
    </dgm:pt>
    <dgm:pt modelId="{38E10404-9449-46AC-9471-6E5F6E9DC4EE}" type="pres">
      <dgm:prSet presAssocID="{ABA155EC-6B02-4253-9F7E-2AC47B0861A0}" presName="Name13" presStyleLbl="parChTrans1D2" presStyleIdx="0" presStyleCnt="14"/>
      <dgm:spPr/>
      <dgm:t>
        <a:bodyPr/>
        <a:lstStyle/>
        <a:p>
          <a:endParaRPr lang="en-US"/>
        </a:p>
      </dgm:t>
    </dgm:pt>
    <dgm:pt modelId="{5C9613F1-2BDC-4B72-B1A9-B69822A227BE}" type="pres">
      <dgm:prSet presAssocID="{ACA5D9FA-47B8-44BD-BC71-F70BEAE2B2DC}" presName="childText" presStyleLbl="bgAcc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82643-BA67-4CE1-A5E1-CCC3E6CE3C9A}" type="pres">
      <dgm:prSet presAssocID="{9B91C2CB-857E-40DE-B83C-553B2BDB66BA}" presName="Name13" presStyleLbl="parChTrans1D2" presStyleIdx="1" presStyleCnt="14"/>
      <dgm:spPr/>
      <dgm:t>
        <a:bodyPr/>
        <a:lstStyle/>
        <a:p>
          <a:endParaRPr lang="en-US"/>
        </a:p>
      </dgm:t>
    </dgm:pt>
    <dgm:pt modelId="{E73B5646-573C-4CB4-9BAA-75B9BFF8AF61}" type="pres">
      <dgm:prSet presAssocID="{BB6D7E8D-3B79-4910-8C42-C47456736456}" presName="childText" presStyleLbl="bgAcc1" presStyleIdx="1" presStyleCnt="14" custLinFactNeighborX="337" custLinFactNeighborY="-31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F64BA8-2712-4FAD-B541-58E801A93364}" type="pres">
      <dgm:prSet presAssocID="{68D16738-77B9-4202-9E9D-FEF614AAF41B}" presName="Name13" presStyleLbl="parChTrans1D2" presStyleIdx="2" presStyleCnt="14"/>
      <dgm:spPr/>
      <dgm:t>
        <a:bodyPr/>
        <a:lstStyle/>
        <a:p>
          <a:endParaRPr lang="en-US"/>
        </a:p>
      </dgm:t>
    </dgm:pt>
    <dgm:pt modelId="{23669D97-A369-4C1E-9E2D-C8485A80C52E}" type="pres">
      <dgm:prSet presAssocID="{B5E06CFA-4285-44D7-9337-56900723CDE5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1B51C7-DB2F-4CDA-B99C-1719539BBE6C}" type="pres">
      <dgm:prSet presAssocID="{E8EF8195-E028-4C1B-BC33-5546EF55EC82}" presName="root" presStyleCnt="0"/>
      <dgm:spPr/>
    </dgm:pt>
    <dgm:pt modelId="{FA6725CA-1F0B-4DC3-8463-FCCB66500A80}" type="pres">
      <dgm:prSet presAssocID="{E8EF8195-E028-4C1B-BC33-5546EF55EC82}" presName="rootComposite" presStyleCnt="0"/>
      <dgm:spPr/>
    </dgm:pt>
    <dgm:pt modelId="{4B1022E3-F916-43CB-B43C-233E29C135ED}" type="pres">
      <dgm:prSet presAssocID="{E8EF8195-E028-4C1B-BC33-5546EF55EC82}" presName="rootText" presStyleLbl="node1" presStyleIdx="1" presStyleCnt="4"/>
      <dgm:spPr/>
      <dgm:t>
        <a:bodyPr/>
        <a:lstStyle/>
        <a:p>
          <a:endParaRPr lang="en-US"/>
        </a:p>
      </dgm:t>
    </dgm:pt>
    <dgm:pt modelId="{3C77CAB6-7AFC-4A4E-A74E-C6195372AFAC}" type="pres">
      <dgm:prSet presAssocID="{E8EF8195-E028-4C1B-BC33-5546EF55EC82}" presName="rootConnector" presStyleLbl="node1" presStyleIdx="1" presStyleCnt="4"/>
      <dgm:spPr/>
      <dgm:t>
        <a:bodyPr/>
        <a:lstStyle/>
        <a:p>
          <a:endParaRPr lang="en-US"/>
        </a:p>
      </dgm:t>
    </dgm:pt>
    <dgm:pt modelId="{60E05767-DF0A-46D3-A382-52F50D024621}" type="pres">
      <dgm:prSet presAssocID="{E8EF8195-E028-4C1B-BC33-5546EF55EC82}" presName="childShape" presStyleCnt="0"/>
      <dgm:spPr/>
    </dgm:pt>
    <dgm:pt modelId="{21C4CD04-F9CA-4B4C-AFF8-21AA86095CF3}" type="pres">
      <dgm:prSet presAssocID="{8CBA553B-8015-4545-84C6-DF5F7944C950}" presName="Name13" presStyleLbl="parChTrans1D2" presStyleIdx="3" presStyleCnt="14"/>
      <dgm:spPr/>
      <dgm:t>
        <a:bodyPr/>
        <a:lstStyle/>
        <a:p>
          <a:endParaRPr lang="en-US"/>
        </a:p>
      </dgm:t>
    </dgm:pt>
    <dgm:pt modelId="{9411103B-576B-4545-9F44-EE00DFCD77ED}" type="pres">
      <dgm:prSet presAssocID="{231BD700-370E-410E-8C53-FD2B90F65EC7}" presName="childText" presStyleLbl="bgAcc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C5F0F-3B9E-4DF7-87F0-F6CA725BA64A}" type="pres">
      <dgm:prSet presAssocID="{39369BBC-FD6D-492B-B345-93A8988D846C}" presName="Name13" presStyleLbl="parChTrans1D2" presStyleIdx="4" presStyleCnt="14"/>
      <dgm:spPr/>
      <dgm:t>
        <a:bodyPr/>
        <a:lstStyle/>
        <a:p>
          <a:endParaRPr lang="en-US"/>
        </a:p>
      </dgm:t>
    </dgm:pt>
    <dgm:pt modelId="{30DDFDB1-364E-402C-A8E4-F738723E164F}" type="pres">
      <dgm:prSet presAssocID="{628B22B4-363D-4FA9-B476-A510420832F8}" presName="childText" presStyleLbl="bgAcc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EA22E-58B8-48FF-A706-5B2AA2D6988C}" type="pres">
      <dgm:prSet presAssocID="{5D12C386-66F9-425D-9A28-AA9C1D91D6E5}" presName="Name13" presStyleLbl="parChTrans1D2" presStyleIdx="5" presStyleCnt="14"/>
      <dgm:spPr/>
      <dgm:t>
        <a:bodyPr/>
        <a:lstStyle/>
        <a:p>
          <a:endParaRPr lang="en-US"/>
        </a:p>
      </dgm:t>
    </dgm:pt>
    <dgm:pt modelId="{39DF4109-E7FA-4033-991F-F21B94A842A3}" type="pres">
      <dgm:prSet presAssocID="{20FC2101-3A71-4E6A-A8F5-42D413149FC8}" presName="childText" presStyleLbl="bgAcc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31F0F-DB52-4C56-BD88-32117BA84FEF}" type="pres">
      <dgm:prSet presAssocID="{992C62DF-90A7-4332-A0E3-F79F1AECB8E2}" presName="Name13" presStyleLbl="parChTrans1D2" presStyleIdx="6" presStyleCnt="14"/>
      <dgm:spPr/>
      <dgm:t>
        <a:bodyPr/>
        <a:lstStyle/>
        <a:p>
          <a:endParaRPr lang="en-US"/>
        </a:p>
      </dgm:t>
    </dgm:pt>
    <dgm:pt modelId="{93AA0ED5-2B72-4C27-9316-B8AB9D997FE9}" type="pres">
      <dgm:prSet presAssocID="{105BACC9-B2A2-4FDB-9EF3-4ED6F37939B4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506E02-5390-4F45-AB38-7EDC1774D74A}" type="pres">
      <dgm:prSet presAssocID="{7CC0319F-9AD9-476D-AD25-34703A5EAC12}" presName="Name13" presStyleLbl="parChTrans1D2" presStyleIdx="7" presStyleCnt="14"/>
      <dgm:spPr/>
      <dgm:t>
        <a:bodyPr/>
        <a:lstStyle/>
        <a:p>
          <a:endParaRPr lang="en-US"/>
        </a:p>
      </dgm:t>
    </dgm:pt>
    <dgm:pt modelId="{75D87362-0AE2-45E2-A16E-EA581974BEBC}" type="pres">
      <dgm:prSet presAssocID="{02BFE31F-FCD7-4F37-82A2-273A002694EF}" presName="childText" presStyleLbl="bgAcc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E05339-F6B0-4A6D-AFB9-F6159BE6BD59}" type="pres">
      <dgm:prSet presAssocID="{C89545CB-858C-4255-9B89-D9CF0DF07FDA}" presName="root" presStyleCnt="0"/>
      <dgm:spPr/>
    </dgm:pt>
    <dgm:pt modelId="{84E21741-0ABB-4552-ABD0-9524F67A6347}" type="pres">
      <dgm:prSet presAssocID="{C89545CB-858C-4255-9B89-D9CF0DF07FDA}" presName="rootComposite" presStyleCnt="0"/>
      <dgm:spPr/>
    </dgm:pt>
    <dgm:pt modelId="{057BC617-C0CC-4BC1-B1EB-DDE576F97E51}" type="pres">
      <dgm:prSet presAssocID="{C89545CB-858C-4255-9B89-D9CF0DF07FDA}" presName="rootText" presStyleLbl="node1" presStyleIdx="2" presStyleCnt="4"/>
      <dgm:spPr/>
      <dgm:t>
        <a:bodyPr/>
        <a:lstStyle/>
        <a:p>
          <a:endParaRPr lang="en-US"/>
        </a:p>
      </dgm:t>
    </dgm:pt>
    <dgm:pt modelId="{16872585-9856-48F2-8C84-D44E0C83964D}" type="pres">
      <dgm:prSet presAssocID="{C89545CB-858C-4255-9B89-D9CF0DF07FDA}" presName="rootConnector" presStyleLbl="node1" presStyleIdx="2" presStyleCnt="4"/>
      <dgm:spPr/>
      <dgm:t>
        <a:bodyPr/>
        <a:lstStyle/>
        <a:p>
          <a:endParaRPr lang="en-US"/>
        </a:p>
      </dgm:t>
    </dgm:pt>
    <dgm:pt modelId="{893F3342-DC27-4EDE-A1B1-4EE10D7AE5C5}" type="pres">
      <dgm:prSet presAssocID="{C89545CB-858C-4255-9B89-D9CF0DF07FDA}" presName="childShape" presStyleCnt="0"/>
      <dgm:spPr/>
    </dgm:pt>
    <dgm:pt modelId="{CD48BAF4-95CE-4697-8DF4-339362945513}" type="pres">
      <dgm:prSet presAssocID="{3C1228EA-9AEF-472B-B539-E95F6C617B5E}" presName="Name13" presStyleLbl="parChTrans1D2" presStyleIdx="8" presStyleCnt="14"/>
      <dgm:spPr/>
      <dgm:t>
        <a:bodyPr/>
        <a:lstStyle/>
        <a:p>
          <a:endParaRPr lang="en-US"/>
        </a:p>
      </dgm:t>
    </dgm:pt>
    <dgm:pt modelId="{CA563C7A-6522-4F15-AFBD-3DBECFDC6552}" type="pres">
      <dgm:prSet presAssocID="{91A8BEBF-E018-45C7-9FFB-0066BA7D523F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CD116-9FB8-43F0-B4B1-72F79A6DB2B8}" type="pres">
      <dgm:prSet presAssocID="{E12FBF1E-A6BA-43DF-82E4-CDD67C9876F1}" presName="Name13" presStyleLbl="parChTrans1D2" presStyleIdx="9" presStyleCnt="14"/>
      <dgm:spPr/>
      <dgm:t>
        <a:bodyPr/>
        <a:lstStyle/>
        <a:p>
          <a:endParaRPr lang="en-US"/>
        </a:p>
      </dgm:t>
    </dgm:pt>
    <dgm:pt modelId="{5E57AA6D-3046-425C-9C0B-6CD5F1AECC7D}" type="pres">
      <dgm:prSet presAssocID="{279E8BB8-6089-4130-AE56-772C4F731BAF}" presName="childText" presStyleLbl="bgAcc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13D8E-FB4B-4592-8EE5-481237A83DCC}" type="pres">
      <dgm:prSet presAssocID="{53B1E93D-AF88-42C5-AEAC-EF0931A9EEBC}" presName="Name13" presStyleLbl="parChTrans1D2" presStyleIdx="10" presStyleCnt="14"/>
      <dgm:spPr/>
      <dgm:t>
        <a:bodyPr/>
        <a:lstStyle/>
        <a:p>
          <a:endParaRPr lang="en-US"/>
        </a:p>
      </dgm:t>
    </dgm:pt>
    <dgm:pt modelId="{1C5C4832-6721-4432-A077-702BD3A1299A}" type="pres">
      <dgm:prSet presAssocID="{743AAE56-76A3-4F6A-928A-60C1BC98A36C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F02DD-EBEB-440D-8BDB-7394A374CA28}" type="pres">
      <dgm:prSet presAssocID="{05448439-C821-43F3-A0A9-E2AC4D7C3C01}" presName="root" presStyleCnt="0"/>
      <dgm:spPr/>
    </dgm:pt>
    <dgm:pt modelId="{5D84CA22-5431-439B-A657-DC597B79C462}" type="pres">
      <dgm:prSet presAssocID="{05448439-C821-43F3-A0A9-E2AC4D7C3C01}" presName="rootComposite" presStyleCnt="0"/>
      <dgm:spPr/>
    </dgm:pt>
    <dgm:pt modelId="{BC2BBD90-8BBC-4577-987B-C45CD0F91F3C}" type="pres">
      <dgm:prSet presAssocID="{05448439-C821-43F3-A0A9-E2AC4D7C3C01}" presName="rootText" presStyleLbl="node1" presStyleIdx="3" presStyleCnt="4"/>
      <dgm:spPr/>
      <dgm:t>
        <a:bodyPr/>
        <a:lstStyle/>
        <a:p>
          <a:endParaRPr lang="en-US"/>
        </a:p>
      </dgm:t>
    </dgm:pt>
    <dgm:pt modelId="{679614DE-5460-4805-B383-C4A37896BA20}" type="pres">
      <dgm:prSet presAssocID="{05448439-C821-43F3-A0A9-E2AC4D7C3C01}" presName="rootConnector" presStyleLbl="node1" presStyleIdx="3" presStyleCnt="4"/>
      <dgm:spPr/>
      <dgm:t>
        <a:bodyPr/>
        <a:lstStyle/>
        <a:p>
          <a:endParaRPr lang="en-US"/>
        </a:p>
      </dgm:t>
    </dgm:pt>
    <dgm:pt modelId="{AC4F6BB7-59FC-44D4-B2EA-10DB7A46DCE0}" type="pres">
      <dgm:prSet presAssocID="{05448439-C821-43F3-A0A9-E2AC4D7C3C01}" presName="childShape" presStyleCnt="0"/>
      <dgm:spPr/>
    </dgm:pt>
    <dgm:pt modelId="{408839A1-2E1E-45A3-A0CE-A6202E4691EE}" type="pres">
      <dgm:prSet presAssocID="{5EC89A6D-DA29-4E88-9011-FA9BD98FEDA2}" presName="Name13" presStyleLbl="parChTrans1D2" presStyleIdx="11" presStyleCnt="14"/>
      <dgm:spPr/>
      <dgm:t>
        <a:bodyPr/>
        <a:lstStyle/>
        <a:p>
          <a:endParaRPr lang="en-US"/>
        </a:p>
      </dgm:t>
    </dgm:pt>
    <dgm:pt modelId="{0F1C4B26-6ED1-4116-AFF2-3DBC05629A06}" type="pres">
      <dgm:prSet presAssocID="{A6C60679-4433-41E5-B85D-5246E45F7055}" presName="childText" presStyleLbl="bgAcc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2BB7F-884A-44FC-B165-5DCF27A23F4B}" type="pres">
      <dgm:prSet presAssocID="{E3B45877-3CBE-4A30-A00A-78075B9B722D}" presName="Name13" presStyleLbl="parChTrans1D2" presStyleIdx="12" presStyleCnt="14"/>
      <dgm:spPr/>
      <dgm:t>
        <a:bodyPr/>
        <a:lstStyle/>
        <a:p>
          <a:endParaRPr lang="en-US"/>
        </a:p>
      </dgm:t>
    </dgm:pt>
    <dgm:pt modelId="{762E6371-EA4D-463B-8707-FD24313834E6}" type="pres">
      <dgm:prSet presAssocID="{08B99DAD-B40C-447D-91F3-F3A0EB574012}" presName="childText" presStyleLbl="bgAcc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D9A44-5E80-4229-A6DC-DE76B471803E}" type="pres">
      <dgm:prSet presAssocID="{F3B42FAE-2F75-4F8D-A059-6ACA4B584C2E}" presName="Name13" presStyleLbl="parChTrans1D2" presStyleIdx="13" presStyleCnt="14"/>
      <dgm:spPr/>
      <dgm:t>
        <a:bodyPr/>
        <a:lstStyle/>
        <a:p>
          <a:endParaRPr lang="en-US"/>
        </a:p>
      </dgm:t>
    </dgm:pt>
    <dgm:pt modelId="{27096525-BDEA-4650-AE00-3E6430F5650C}" type="pres">
      <dgm:prSet presAssocID="{BB7D4D77-C9E7-4327-91C5-1ED172805E15}" presName="childText" presStyleLbl="bgAcc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329653-D371-4E3E-A3EE-912C7D52F935}" srcId="{C89545CB-858C-4255-9B89-D9CF0DF07FDA}" destId="{279E8BB8-6089-4130-AE56-772C4F731BAF}" srcOrd="1" destOrd="0" parTransId="{E12FBF1E-A6BA-43DF-82E4-CDD67C9876F1}" sibTransId="{D6A31F2E-CDD3-4407-B91F-6651A84E6735}"/>
    <dgm:cxn modelId="{FE47EC79-F28A-4A78-9968-7F9B95721D4E}" type="presOf" srcId="{A6C60679-4433-41E5-B85D-5246E45F7055}" destId="{0F1C4B26-6ED1-4116-AFF2-3DBC05629A06}" srcOrd="0" destOrd="0" presId="urn:microsoft.com/office/officeart/2005/8/layout/hierarchy3"/>
    <dgm:cxn modelId="{33667547-0D32-4B30-92DE-A6959455D9DF}" type="presOf" srcId="{8CBA553B-8015-4545-84C6-DF5F7944C950}" destId="{21C4CD04-F9CA-4B4C-AFF8-21AA86095CF3}" srcOrd="0" destOrd="0" presId="urn:microsoft.com/office/officeart/2005/8/layout/hierarchy3"/>
    <dgm:cxn modelId="{885CF967-45D1-4185-9AB2-CD18BED0F9A0}" type="presOf" srcId="{05448439-C821-43F3-A0A9-E2AC4D7C3C01}" destId="{679614DE-5460-4805-B383-C4A37896BA20}" srcOrd="1" destOrd="0" presId="urn:microsoft.com/office/officeart/2005/8/layout/hierarchy3"/>
    <dgm:cxn modelId="{82D3EB1E-A619-4AD4-AF8D-601EB8A2BD92}" srcId="{E8EF8195-E028-4C1B-BC33-5546EF55EC82}" destId="{20FC2101-3A71-4E6A-A8F5-42D413149FC8}" srcOrd="2" destOrd="0" parTransId="{5D12C386-66F9-425D-9A28-AA9C1D91D6E5}" sibTransId="{8BFB01A6-5B1B-468B-A68B-1828DBB5D1CB}"/>
    <dgm:cxn modelId="{1CB4066C-59F3-4AB4-BE25-8F4455E3B21A}" type="presOf" srcId="{3C1228EA-9AEF-472B-B539-E95F6C617B5E}" destId="{CD48BAF4-95CE-4697-8DF4-339362945513}" srcOrd="0" destOrd="0" presId="urn:microsoft.com/office/officeart/2005/8/layout/hierarchy3"/>
    <dgm:cxn modelId="{79E1B899-BA31-4F5B-BACD-215AC81176F6}" srcId="{E8EF8195-E028-4C1B-BC33-5546EF55EC82}" destId="{02BFE31F-FCD7-4F37-82A2-273A002694EF}" srcOrd="4" destOrd="0" parTransId="{7CC0319F-9AD9-476D-AD25-34703A5EAC12}" sibTransId="{2AEAC248-D3D3-47B5-9024-447CAF5391CB}"/>
    <dgm:cxn modelId="{8B25AF6E-C0FA-4F58-A0A9-5981F92FC14A}" srcId="{BC8BC68B-95C2-4A92-9670-2ED65C6F6775}" destId="{05448439-C821-43F3-A0A9-E2AC4D7C3C01}" srcOrd="3" destOrd="0" parTransId="{25EF1F72-D307-4199-A0D9-AA77EA238068}" sibTransId="{9015161C-5B44-486C-A92C-C4FD943E5340}"/>
    <dgm:cxn modelId="{2BAC0144-FA7D-4997-BA8E-AC8DD1D4DD70}" type="presOf" srcId="{5EC89A6D-DA29-4E88-9011-FA9BD98FEDA2}" destId="{408839A1-2E1E-45A3-A0CE-A6202E4691EE}" srcOrd="0" destOrd="0" presId="urn:microsoft.com/office/officeart/2005/8/layout/hierarchy3"/>
    <dgm:cxn modelId="{3A0E31C5-7E71-4B38-9219-7F87182283E0}" srcId="{E8EF8195-E028-4C1B-BC33-5546EF55EC82}" destId="{628B22B4-363D-4FA9-B476-A510420832F8}" srcOrd="1" destOrd="0" parTransId="{39369BBC-FD6D-492B-B345-93A8988D846C}" sibTransId="{564CCFF9-96B4-4872-A1B2-F97E71101996}"/>
    <dgm:cxn modelId="{D3B9D06B-25D5-4BBA-A786-B78DAD5E4D9D}" srcId="{7BD27B14-BEE8-411D-97BF-9FB349212EA6}" destId="{BB6D7E8D-3B79-4910-8C42-C47456736456}" srcOrd="1" destOrd="0" parTransId="{9B91C2CB-857E-40DE-B83C-553B2BDB66BA}" sibTransId="{F30FF3C3-16DF-4EC0-8AD9-4A9674885778}"/>
    <dgm:cxn modelId="{AD739099-DB74-4A8D-806B-B44FE56BFDFD}" type="presOf" srcId="{C89545CB-858C-4255-9B89-D9CF0DF07FDA}" destId="{16872585-9856-48F2-8C84-D44E0C83964D}" srcOrd="1" destOrd="0" presId="urn:microsoft.com/office/officeart/2005/8/layout/hierarchy3"/>
    <dgm:cxn modelId="{11131F80-657D-4DFA-A1D4-040C0B5DB41D}" srcId="{C89545CB-858C-4255-9B89-D9CF0DF07FDA}" destId="{91A8BEBF-E018-45C7-9FFB-0066BA7D523F}" srcOrd="0" destOrd="0" parTransId="{3C1228EA-9AEF-472B-B539-E95F6C617B5E}" sibTransId="{9839E847-A656-427D-B3B8-0501DCFB5E82}"/>
    <dgm:cxn modelId="{3E589496-8E95-4254-BC9A-AB6E16F2DB8F}" type="presOf" srcId="{279E8BB8-6089-4130-AE56-772C4F731BAF}" destId="{5E57AA6D-3046-425C-9C0B-6CD5F1AECC7D}" srcOrd="0" destOrd="0" presId="urn:microsoft.com/office/officeart/2005/8/layout/hierarchy3"/>
    <dgm:cxn modelId="{872F3347-FECD-456D-9D58-DAADA295AAF0}" type="presOf" srcId="{628B22B4-363D-4FA9-B476-A510420832F8}" destId="{30DDFDB1-364E-402C-A8E4-F738723E164F}" srcOrd="0" destOrd="0" presId="urn:microsoft.com/office/officeart/2005/8/layout/hierarchy3"/>
    <dgm:cxn modelId="{9D38A1C2-746F-4796-AEAD-6C097DA2E582}" type="presOf" srcId="{20FC2101-3A71-4E6A-A8F5-42D413149FC8}" destId="{39DF4109-E7FA-4033-991F-F21B94A842A3}" srcOrd="0" destOrd="0" presId="urn:microsoft.com/office/officeart/2005/8/layout/hierarchy3"/>
    <dgm:cxn modelId="{744F768B-7D56-4A61-BBD6-69AEE4A63C76}" type="presOf" srcId="{7BD27B14-BEE8-411D-97BF-9FB349212EA6}" destId="{56B2BCDF-9EF7-485D-8ED2-9D0D7235A90F}" srcOrd="0" destOrd="0" presId="urn:microsoft.com/office/officeart/2005/8/layout/hierarchy3"/>
    <dgm:cxn modelId="{70520F0A-4BE9-412C-B390-4CF34A5B5417}" type="presOf" srcId="{E3B45877-3CBE-4A30-A00A-78075B9B722D}" destId="{ECB2BB7F-884A-44FC-B165-5DCF27A23F4B}" srcOrd="0" destOrd="0" presId="urn:microsoft.com/office/officeart/2005/8/layout/hierarchy3"/>
    <dgm:cxn modelId="{6C6F90EC-5E40-4FE0-B312-7551116EBDDB}" srcId="{E8EF8195-E028-4C1B-BC33-5546EF55EC82}" destId="{105BACC9-B2A2-4FDB-9EF3-4ED6F37939B4}" srcOrd="3" destOrd="0" parTransId="{992C62DF-90A7-4332-A0E3-F79F1AECB8E2}" sibTransId="{CEFDA590-F595-44C1-9B44-C3AE457D4FB4}"/>
    <dgm:cxn modelId="{586E5708-E1D2-468E-97D6-68DF9488C046}" srcId="{05448439-C821-43F3-A0A9-E2AC4D7C3C01}" destId="{BB7D4D77-C9E7-4327-91C5-1ED172805E15}" srcOrd="2" destOrd="0" parTransId="{F3B42FAE-2F75-4F8D-A059-6ACA4B584C2E}" sibTransId="{2DB13AF5-91F0-427A-B17D-DADE42FE3FC2}"/>
    <dgm:cxn modelId="{1CE217DF-2A98-45C2-AE54-4223A4025196}" type="presOf" srcId="{BB7D4D77-C9E7-4327-91C5-1ED172805E15}" destId="{27096525-BDEA-4650-AE00-3E6430F5650C}" srcOrd="0" destOrd="0" presId="urn:microsoft.com/office/officeart/2005/8/layout/hierarchy3"/>
    <dgm:cxn modelId="{6D1C5666-651E-4AA4-A510-76ACEF7E78B0}" type="presOf" srcId="{68D16738-77B9-4202-9E9D-FEF614AAF41B}" destId="{C6F64BA8-2712-4FAD-B541-58E801A93364}" srcOrd="0" destOrd="0" presId="urn:microsoft.com/office/officeart/2005/8/layout/hierarchy3"/>
    <dgm:cxn modelId="{F81CB49B-D7F6-4021-A5BC-194E9A84CF41}" type="presOf" srcId="{BC8BC68B-95C2-4A92-9670-2ED65C6F6775}" destId="{F3BAE059-9701-442E-9D3D-DBBF5458908D}" srcOrd="0" destOrd="0" presId="urn:microsoft.com/office/officeart/2005/8/layout/hierarchy3"/>
    <dgm:cxn modelId="{3630C8FC-7A18-4BFF-8158-67FAF2FA2129}" srcId="{BC8BC68B-95C2-4A92-9670-2ED65C6F6775}" destId="{7BD27B14-BEE8-411D-97BF-9FB349212EA6}" srcOrd="0" destOrd="0" parTransId="{27443BB4-6486-4C6E-A286-B9B228324C90}" sibTransId="{FFBE7270-4FBD-48C4-B18E-51977A586295}"/>
    <dgm:cxn modelId="{78BF2405-5132-4B7E-AC33-BC5245B91E0B}" type="presOf" srcId="{105BACC9-B2A2-4FDB-9EF3-4ED6F37939B4}" destId="{93AA0ED5-2B72-4C27-9316-B8AB9D997FE9}" srcOrd="0" destOrd="0" presId="urn:microsoft.com/office/officeart/2005/8/layout/hierarchy3"/>
    <dgm:cxn modelId="{FED107F4-2C84-4313-BD61-A39FE858F342}" type="presOf" srcId="{E12FBF1E-A6BA-43DF-82E4-CDD67C9876F1}" destId="{9FECD116-9FB8-43F0-B4B1-72F79A6DB2B8}" srcOrd="0" destOrd="0" presId="urn:microsoft.com/office/officeart/2005/8/layout/hierarchy3"/>
    <dgm:cxn modelId="{1BEBDA27-D100-4BF8-A591-CF09CBBA94C9}" srcId="{7BD27B14-BEE8-411D-97BF-9FB349212EA6}" destId="{B5E06CFA-4285-44D7-9337-56900723CDE5}" srcOrd="2" destOrd="0" parTransId="{68D16738-77B9-4202-9E9D-FEF614AAF41B}" sibTransId="{5D4C5B10-8C53-49B8-8859-F079DEFD3807}"/>
    <dgm:cxn modelId="{7F282FFF-84B8-4327-8251-59270E0D38CA}" srcId="{05448439-C821-43F3-A0A9-E2AC4D7C3C01}" destId="{A6C60679-4433-41E5-B85D-5246E45F7055}" srcOrd="0" destOrd="0" parTransId="{5EC89A6D-DA29-4E88-9011-FA9BD98FEDA2}" sibTransId="{479F37B2-264B-4369-BE08-13E66657DA47}"/>
    <dgm:cxn modelId="{EFD67B7A-56E6-4664-AA4E-AE2376A3B851}" type="presOf" srcId="{08B99DAD-B40C-447D-91F3-F3A0EB574012}" destId="{762E6371-EA4D-463B-8707-FD24313834E6}" srcOrd="0" destOrd="0" presId="urn:microsoft.com/office/officeart/2005/8/layout/hierarchy3"/>
    <dgm:cxn modelId="{7DE47662-A53F-4BAE-B583-C198ABF3D1CB}" type="presOf" srcId="{992C62DF-90A7-4332-A0E3-F79F1AECB8E2}" destId="{23331F0F-DB52-4C56-BD88-32117BA84FEF}" srcOrd="0" destOrd="0" presId="urn:microsoft.com/office/officeart/2005/8/layout/hierarchy3"/>
    <dgm:cxn modelId="{7A16AC99-3ED0-488F-BD70-6C8128B361F3}" srcId="{05448439-C821-43F3-A0A9-E2AC4D7C3C01}" destId="{08B99DAD-B40C-447D-91F3-F3A0EB574012}" srcOrd="1" destOrd="0" parTransId="{E3B45877-3CBE-4A30-A00A-78075B9B722D}" sibTransId="{B62583EF-375F-4FB4-8040-1CAD7A9BB25D}"/>
    <dgm:cxn modelId="{9B242741-A64A-4624-8C0E-AF418B77B517}" type="presOf" srcId="{ACA5D9FA-47B8-44BD-BC71-F70BEAE2B2DC}" destId="{5C9613F1-2BDC-4B72-B1A9-B69822A227BE}" srcOrd="0" destOrd="0" presId="urn:microsoft.com/office/officeart/2005/8/layout/hierarchy3"/>
    <dgm:cxn modelId="{8956FEC4-C67D-432F-BD86-341B33871C3F}" type="presOf" srcId="{7BD27B14-BEE8-411D-97BF-9FB349212EA6}" destId="{8B5FE64A-0981-43A2-A1B6-75B2965A75DB}" srcOrd="1" destOrd="0" presId="urn:microsoft.com/office/officeart/2005/8/layout/hierarchy3"/>
    <dgm:cxn modelId="{0051BE3E-A665-4904-8FC5-41FC286D8343}" type="presOf" srcId="{743AAE56-76A3-4F6A-928A-60C1BC98A36C}" destId="{1C5C4832-6721-4432-A077-702BD3A1299A}" srcOrd="0" destOrd="0" presId="urn:microsoft.com/office/officeart/2005/8/layout/hierarchy3"/>
    <dgm:cxn modelId="{7DAADEAE-DC50-469C-9231-21298B29F04C}" type="presOf" srcId="{E8EF8195-E028-4C1B-BC33-5546EF55EC82}" destId="{4B1022E3-F916-43CB-B43C-233E29C135ED}" srcOrd="0" destOrd="0" presId="urn:microsoft.com/office/officeart/2005/8/layout/hierarchy3"/>
    <dgm:cxn modelId="{B474B87C-A12F-4316-B663-FBC30435C95C}" type="presOf" srcId="{39369BBC-FD6D-492B-B345-93A8988D846C}" destId="{776C5F0F-3B9E-4DF7-87F0-F6CA725BA64A}" srcOrd="0" destOrd="0" presId="urn:microsoft.com/office/officeart/2005/8/layout/hierarchy3"/>
    <dgm:cxn modelId="{6BA4BD24-6137-4C3E-8423-1D6420588B4B}" type="presOf" srcId="{B5E06CFA-4285-44D7-9337-56900723CDE5}" destId="{23669D97-A369-4C1E-9E2D-C8485A80C52E}" srcOrd="0" destOrd="0" presId="urn:microsoft.com/office/officeart/2005/8/layout/hierarchy3"/>
    <dgm:cxn modelId="{19FFD378-6D6C-43BD-BAB3-AA342B39F687}" type="presOf" srcId="{F3B42FAE-2F75-4F8D-A059-6ACA4B584C2E}" destId="{158D9A44-5E80-4229-A6DC-DE76B471803E}" srcOrd="0" destOrd="0" presId="urn:microsoft.com/office/officeart/2005/8/layout/hierarchy3"/>
    <dgm:cxn modelId="{1455A7F4-47B2-4E79-A3D2-B0C232B57701}" type="presOf" srcId="{E8EF8195-E028-4C1B-BC33-5546EF55EC82}" destId="{3C77CAB6-7AFC-4A4E-A74E-C6195372AFAC}" srcOrd="1" destOrd="0" presId="urn:microsoft.com/office/officeart/2005/8/layout/hierarchy3"/>
    <dgm:cxn modelId="{0F995F70-71A6-49D3-82E0-27D209ADF470}" srcId="{C89545CB-858C-4255-9B89-D9CF0DF07FDA}" destId="{743AAE56-76A3-4F6A-928A-60C1BC98A36C}" srcOrd="2" destOrd="0" parTransId="{53B1E93D-AF88-42C5-AEAC-EF0931A9EEBC}" sibTransId="{EB75DBFB-D3B4-45E3-B1D6-E6A6EC96568A}"/>
    <dgm:cxn modelId="{A0222B80-34C6-4CD1-841B-C57EF4C26CC5}" type="presOf" srcId="{53B1E93D-AF88-42C5-AEAC-EF0931A9EEBC}" destId="{16F13D8E-FB4B-4592-8EE5-481237A83DCC}" srcOrd="0" destOrd="0" presId="urn:microsoft.com/office/officeart/2005/8/layout/hierarchy3"/>
    <dgm:cxn modelId="{7D75E21E-6B9C-4823-9D1F-786C32D7076C}" type="presOf" srcId="{5D12C386-66F9-425D-9A28-AA9C1D91D6E5}" destId="{5E9EA22E-58B8-48FF-A706-5B2AA2D6988C}" srcOrd="0" destOrd="0" presId="urn:microsoft.com/office/officeart/2005/8/layout/hierarchy3"/>
    <dgm:cxn modelId="{68B0724C-2BC7-4A14-A2D0-77F3EF050EEC}" type="presOf" srcId="{9B91C2CB-857E-40DE-B83C-553B2BDB66BA}" destId="{CA982643-BA67-4CE1-A5E1-CCC3E6CE3C9A}" srcOrd="0" destOrd="0" presId="urn:microsoft.com/office/officeart/2005/8/layout/hierarchy3"/>
    <dgm:cxn modelId="{1EE01CF5-7319-4389-8A58-0B1982F0DC60}" srcId="{7BD27B14-BEE8-411D-97BF-9FB349212EA6}" destId="{ACA5D9FA-47B8-44BD-BC71-F70BEAE2B2DC}" srcOrd="0" destOrd="0" parTransId="{ABA155EC-6B02-4253-9F7E-2AC47B0861A0}" sibTransId="{A1D33143-6D07-4B66-AECA-1832D9D86A29}"/>
    <dgm:cxn modelId="{BDFE7489-2AF5-4ED1-8D1C-1A3D784AB372}" type="presOf" srcId="{BB6D7E8D-3B79-4910-8C42-C47456736456}" destId="{E73B5646-573C-4CB4-9BAA-75B9BFF8AF61}" srcOrd="0" destOrd="0" presId="urn:microsoft.com/office/officeart/2005/8/layout/hierarchy3"/>
    <dgm:cxn modelId="{1AB5BEA8-4EDA-402D-8165-65DF29268B70}" type="presOf" srcId="{02BFE31F-FCD7-4F37-82A2-273A002694EF}" destId="{75D87362-0AE2-45E2-A16E-EA581974BEBC}" srcOrd="0" destOrd="0" presId="urn:microsoft.com/office/officeart/2005/8/layout/hierarchy3"/>
    <dgm:cxn modelId="{54AC048A-B6B0-4C61-B80A-091D194C6258}" type="presOf" srcId="{C89545CB-858C-4255-9B89-D9CF0DF07FDA}" destId="{057BC617-C0CC-4BC1-B1EB-DDE576F97E51}" srcOrd="0" destOrd="0" presId="urn:microsoft.com/office/officeart/2005/8/layout/hierarchy3"/>
    <dgm:cxn modelId="{59837C0C-5571-4C18-B2EE-F82300A72E65}" type="presOf" srcId="{ABA155EC-6B02-4253-9F7E-2AC47B0861A0}" destId="{38E10404-9449-46AC-9471-6E5F6E9DC4EE}" srcOrd="0" destOrd="0" presId="urn:microsoft.com/office/officeart/2005/8/layout/hierarchy3"/>
    <dgm:cxn modelId="{F054DF86-A425-4670-B2D6-09958273D4C3}" srcId="{BC8BC68B-95C2-4A92-9670-2ED65C6F6775}" destId="{C89545CB-858C-4255-9B89-D9CF0DF07FDA}" srcOrd="2" destOrd="0" parTransId="{C88EC423-9A23-49C8-BBEF-DF504532CD66}" sibTransId="{76E54042-389C-409D-9F58-FBE9B11FA710}"/>
    <dgm:cxn modelId="{D362855F-7B84-4DB7-A8FD-1C2BC4E5C896}" type="presOf" srcId="{91A8BEBF-E018-45C7-9FFB-0066BA7D523F}" destId="{CA563C7A-6522-4F15-AFBD-3DBECFDC6552}" srcOrd="0" destOrd="0" presId="urn:microsoft.com/office/officeart/2005/8/layout/hierarchy3"/>
    <dgm:cxn modelId="{1A2C57FA-8787-4BDF-BE48-7440853F7C17}" type="presOf" srcId="{05448439-C821-43F3-A0A9-E2AC4D7C3C01}" destId="{BC2BBD90-8BBC-4577-987B-C45CD0F91F3C}" srcOrd="0" destOrd="0" presId="urn:microsoft.com/office/officeart/2005/8/layout/hierarchy3"/>
    <dgm:cxn modelId="{7BC9FF88-36E0-49B5-86BD-159C719130B3}" type="presOf" srcId="{7CC0319F-9AD9-476D-AD25-34703A5EAC12}" destId="{FC506E02-5390-4F45-AB38-7EDC1774D74A}" srcOrd="0" destOrd="0" presId="urn:microsoft.com/office/officeart/2005/8/layout/hierarchy3"/>
    <dgm:cxn modelId="{89B9742E-BADF-4D97-A6E3-F287B27B7C07}" srcId="{E8EF8195-E028-4C1B-BC33-5546EF55EC82}" destId="{231BD700-370E-410E-8C53-FD2B90F65EC7}" srcOrd="0" destOrd="0" parTransId="{8CBA553B-8015-4545-84C6-DF5F7944C950}" sibTransId="{30919393-407E-4966-91BF-1BA444D79D01}"/>
    <dgm:cxn modelId="{3E13F479-873F-4B9F-ACBB-AF1580F75BB1}" type="presOf" srcId="{231BD700-370E-410E-8C53-FD2B90F65EC7}" destId="{9411103B-576B-4545-9F44-EE00DFCD77ED}" srcOrd="0" destOrd="0" presId="urn:microsoft.com/office/officeart/2005/8/layout/hierarchy3"/>
    <dgm:cxn modelId="{8E00C091-B39B-4511-8E4F-39ACC3FAE12F}" srcId="{BC8BC68B-95C2-4A92-9670-2ED65C6F6775}" destId="{E8EF8195-E028-4C1B-BC33-5546EF55EC82}" srcOrd="1" destOrd="0" parTransId="{9FE10805-B37E-4560-9505-C02C01C8A4C5}" sibTransId="{D9A07383-64A8-447E-A0FE-25E5B314D809}"/>
    <dgm:cxn modelId="{641CE3E7-8F46-4B46-B174-386301F55E2C}" type="presParOf" srcId="{F3BAE059-9701-442E-9D3D-DBBF5458908D}" destId="{188221E9-70E6-4A45-838C-501059D6FA8A}" srcOrd="0" destOrd="0" presId="urn:microsoft.com/office/officeart/2005/8/layout/hierarchy3"/>
    <dgm:cxn modelId="{4B6CE21D-6CCB-4F2E-A6CC-F641BA73F8F8}" type="presParOf" srcId="{188221E9-70E6-4A45-838C-501059D6FA8A}" destId="{C6F9CE5C-2790-43A3-9732-301BD0B6315B}" srcOrd="0" destOrd="0" presId="urn:microsoft.com/office/officeart/2005/8/layout/hierarchy3"/>
    <dgm:cxn modelId="{ADEC15D4-40A0-448C-94E5-E244FD6AFEA5}" type="presParOf" srcId="{C6F9CE5C-2790-43A3-9732-301BD0B6315B}" destId="{56B2BCDF-9EF7-485D-8ED2-9D0D7235A90F}" srcOrd="0" destOrd="0" presId="urn:microsoft.com/office/officeart/2005/8/layout/hierarchy3"/>
    <dgm:cxn modelId="{8ED98CD5-3A68-4C70-9302-5F51611EEB11}" type="presParOf" srcId="{C6F9CE5C-2790-43A3-9732-301BD0B6315B}" destId="{8B5FE64A-0981-43A2-A1B6-75B2965A75DB}" srcOrd="1" destOrd="0" presId="urn:microsoft.com/office/officeart/2005/8/layout/hierarchy3"/>
    <dgm:cxn modelId="{F0660D87-8089-4BCD-AC97-5FDB93A246CE}" type="presParOf" srcId="{188221E9-70E6-4A45-838C-501059D6FA8A}" destId="{C014D188-6416-4FFA-BA06-422B12AC5E44}" srcOrd="1" destOrd="0" presId="urn:microsoft.com/office/officeart/2005/8/layout/hierarchy3"/>
    <dgm:cxn modelId="{3444D4E5-8359-49DD-9D38-2C49B26F0E31}" type="presParOf" srcId="{C014D188-6416-4FFA-BA06-422B12AC5E44}" destId="{38E10404-9449-46AC-9471-6E5F6E9DC4EE}" srcOrd="0" destOrd="0" presId="urn:microsoft.com/office/officeart/2005/8/layout/hierarchy3"/>
    <dgm:cxn modelId="{17580090-5239-439D-838B-E81264716616}" type="presParOf" srcId="{C014D188-6416-4FFA-BA06-422B12AC5E44}" destId="{5C9613F1-2BDC-4B72-B1A9-B69822A227BE}" srcOrd="1" destOrd="0" presId="urn:microsoft.com/office/officeart/2005/8/layout/hierarchy3"/>
    <dgm:cxn modelId="{9397959D-7A02-413B-AD90-3B8389F94C2F}" type="presParOf" srcId="{C014D188-6416-4FFA-BA06-422B12AC5E44}" destId="{CA982643-BA67-4CE1-A5E1-CCC3E6CE3C9A}" srcOrd="2" destOrd="0" presId="urn:microsoft.com/office/officeart/2005/8/layout/hierarchy3"/>
    <dgm:cxn modelId="{FDF74FAD-4531-499C-B560-2BA950289493}" type="presParOf" srcId="{C014D188-6416-4FFA-BA06-422B12AC5E44}" destId="{E73B5646-573C-4CB4-9BAA-75B9BFF8AF61}" srcOrd="3" destOrd="0" presId="urn:microsoft.com/office/officeart/2005/8/layout/hierarchy3"/>
    <dgm:cxn modelId="{57542502-7932-4DCC-AFF2-4840992C7419}" type="presParOf" srcId="{C014D188-6416-4FFA-BA06-422B12AC5E44}" destId="{C6F64BA8-2712-4FAD-B541-58E801A93364}" srcOrd="4" destOrd="0" presId="urn:microsoft.com/office/officeart/2005/8/layout/hierarchy3"/>
    <dgm:cxn modelId="{016AB654-D24F-45DC-BC4C-6731DC0906D8}" type="presParOf" srcId="{C014D188-6416-4FFA-BA06-422B12AC5E44}" destId="{23669D97-A369-4C1E-9E2D-C8485A80C52E}" srcOrd="5" destOrd="0" presId="urn:microsoft.com/office/officeart/2005/8/layout/hierarchy3"/>
    <dgm:cxn modelId="{040B2BB1-C610-446E-A2D0-3910BCB2A435}" type="presParOf" srcId="{F3BAE059-9701-442E-9D3D-DBBF5458908D}" destId="{C31B51C7-DB2F-4CDA-B99C-1719539BBE6C}" srcOrd="1" destOrd="0" presId="urn:microsoft.com/office/officeart/2005/8/layout/hierarchy3"/>
    <dgm:cxn modelId="{D53AB6E2-0646-450E-BFA1-72263202537A}" type="presParOf" srcId="{C31B51C7-DB2F-4CDA-B99C-1719539BBE6C}" destId="{FA6725CA-1F0B-4DC3-8463-FCCB66500A80}" srcOrd="0" destOrd="0" presId="urn:microsoft.com/office/officeart/2005/8/layout/hierarchy3"/>
    <dgm:cxn modelId="{C9264A3A-AED5-4349-99D0-F3A037AC8249}" type="presParOf" srcId="{FA6725CA-1F0B-4DC3-8463-FCCB66500A80}" destId="{4B1022E3-F916-43CB-B43C-233E29C135ED}" srcOrd="0" destOrd="0" presId="urn:microsoft.com/office/officeart/2005/8/layout/hierarchy3"/>
    <dgm:cxn modelId="{8DB1D3B4-914C-49F9-B48D-FE626E75E38B}" type="presParOf" srcId="{FA6725CA-1F0B-4DC3-8463-FCCB66500A80}" destId="{3C77CAB6-7AFC-4A4E-A74E-C6195372AFAC}" srcOrd="1" destOrd="0" presId="urn:microsoft.com/office/officeart/2005/8/layout/hierarchy3"/>
    <dgm:cxn modelId="{FF6F0760-EAC6-4BF3-BE1D-B7A9A9BD4CC8}" type="presParOf" srcId="{C31B51C7-DB2F-4CDA-B99C-1719539BBE6C}" destId="{60E05767-DF0A-46D3-A382-52F50D024621}" srcOrd="1" destOrd="0" presId="urn:microsoft.com/office/officeart/2005/8/layout/hierarchy3"/>
    <dgm:cxn modelId="{FD075E2C-1EF6-4EDB-A672-A33D46B58BD3}" type="presParOf" srcId="{60E05767-DF0A-46D3-A382-52F50D024621}" destId="{21C4CD04-F9CA-4B4C-AFF8-21AA86095CF3}" srcOrd="0" destOrd="0" presId="urn:microsoft.com/office/officeart/2005/8/layout/hierarchy3"/>
    <dgm:cxn modelId="{01C335BE-042A-4DFC-8C80-4EEAC68E399A}" type="presParOf" srcId="{60E05767-DF0A-46D3-A382-52F50D024621}" destId="{9411103B-576B-4545-9F44-EE00DFCD77ED}" srcOrd="1" destOrd="0" presId="urn:microsoft.com/office/officeart/2005/8/layout/hierarchy3"/>
    <dgm:cxn modelId="{650A4B00-691B-4729-929D-93F4E61347B3}" type="presParOf" srcId="{60E05767-DF0A-46D3-A382-52F50D024621}" destId="{776C5F0F-3B9E-4DF7-87F0-F6CA725BA64A}" srcOrd="2" destOrd="0" presId="urn:microsoft.com/office/officeart/2005/8/layout/hierarchy3"/>
    <dgm:cxn modelId="{4B6A873F-F7B2-464E-B7AA-99BA2544D43C}" type="presParOf" srcId="{60E05767-DF0A-46D3-A382-52F50D024621}" destId="{30DDFDB1-364E-402C-A8E4-F738723E164F}" srcOrd="3" destOrd="0" presId="urn:microsoft.com/office/officeart/2005/8/layout/hierarchy3"/>
    <dgm:cxn modelId="{6180ABE9-0FB7-4ECC-A702-5B8CBADF348E}" type="presParOf" srcId="{60E05767-DF0A-46D3-A382-52F50D024621}" destId="{5E9EA22E-58B8-48FF-A706-5B2AA2D6988C}" srcOrd="4" destOrd="0" presId="urn:microsoft.com/office/officeart/2005/8/layout/hierarchy3"/>
    <dgm:cxn modelId="{9A93122A-E24B-4BF2-AF9D-9D92EBB80DE6}" type="presParOf" srcId="{60E05767-DF0A-46D3-A382-52F50D024621}" destId="{39DF4109-E7FA-4033-991F-F21B94A842A3}" srcOrd="5" destOrd="0" presId="urn:microsoft.com/office/officeart/2005/8/layout/hierarchy3"/>
    <dgm:cxn modelId="{F63C5906-A83B-456D-80E7-FFCA4A4B7235}" type="presParOf" srcId="{60E05767-DF0A-46D3-A382-52F50D024621}" destId="{23331F0F-DB52-4C56-BD88-32117BA84FEF}" srcOrd="6" destOrd="0" presId="urn:microsoft.com/office/officeart/2005/8/layout/hierarchy3"/>
    <dgm:cxn modelId="{8B58F863-3E9C-456B-8A9E-78C252E25EA7}" type="presParOf" srcId="{60E05767-DF0A-46D3-A382-52F50D024621}" destId="{93AA0ED5-2B72-4C27-9316-B8AB9D997FE9}" srcOrd="7" destOrd="0" presId="urn:microsoft.com/office/officeart/2005/8/layout/hierarchy3"/>
    <dgm:cxn modelId="{6F4168A6-3E22-4A1C-9168-8528621A4D8B}" type="presParOf" srcId="{60E05767-DF0A-46D3-A382-52F50D024621}" destId="{FC506E02-5390-4F45-AB38-7EDC1774D74A}" srcOrd="8" destOrd="0" presId="urn:microsoft.com/office/officeart/2005/8/layout/hierarchy3"/>
    <dgm:cxn modelId="{0F3FD90E-4FE8-498C-A322-663025232F6A}" type="presParOf" srcId="{60E05767-DF0A-46D3-A382-52F50D024621}" destId="{75D87362-0AE2-45E2-A16E-EA581974BEBC}" srcOrd="9" destOrd="0" presId="urn:microsoft.com/office/officeart/2005/8/layout/hierarchy3"/>
    <dgm:cxn modelId="{1F0643D7-787F-40F5-A746-CC1946D20F9C}" type="presParOf" srcId="{F3BAE059-9701-442E-9D3D-DBBF5458908D}" destId="{08E05339-F6B0-4A6D-AFB9-F6159BE6BD59}" srcOrd="2" destOrd="0" presId="urn:microsoft.com/office/officeart/2005/8/layout/hierarchy3"/>
    <dgm:cxn modelId="{32BB2E8A-2A83-4060-9B57-07B628B6C2E2}" type="presParOf" srcId="{08E05339-F6B0-4A6D-AFB9-F6159BE6BD59}" destId="{84E21741-0ABB-4552-ABD0-9524F67A6347}" srcOrd="0" destOrd="0" presId="urn:microsoft.com/office/officeart/2005/8/layout/hierarchy3"/>
    <dgm:cxn modelId="{28F93E32-2372-46CE-A0C4-46659A6B3AC0}" type="presParOf" srcId="{84E21741-0ABB-4552-ABD0-9524F67A6347}" destId="{057BC617-C0CC-4BC1-B1EB-DDE576F97E51}" srcOrd="0" destOrd="0" presId="urn:microsoft.com/office/officeart/2005/8/layout/hierarchy3"/>
    <dgm:cxn modelId="{8B0C91F9-EA96-4035-88FF-264C4BE3C4EE}" type="presParOf" srcId="{84E21741-0ABB-4552-ABD0-9524F67A6347}" destId="{16872585-9856-48F2-8C84-D44E0C83964D}" srcOrd="1" destOrd="0" presId="urn:microsoft.com/office/officeart/2005/8/layout/hierarchy3"/>
    <dgm:cxn modelId="{A12F178D-6ACC-4147-86F2-34ED7E8FE808}" type="presParOf" srcId="{08E05339-F6B0-4A6D-AFB9-F6159BE6BD59}" destId="{893F3342-DC27-4EDE-A1B1-4EE10D7AE5C5}" srcOrd="1" destOrd="0" presId="urn:microsoft.com/office/officeart/2005/8/layout/hierarchy3"/>
    <dgm:cxn modelId="{88848370-40E8-45D0-AEA3-000E17887AC6}" type="presParOf" srcId="{893F3342-DC27-4EDE-A1B1-4EE10D7AE5C5}" destId="{CD48BAF4-95CE-4697-8DF4-339362945513}" srcOrd="0" destOrd="0" presId="urn:microsoft.com/office/officeart/2005/8/layout/hierarchy3"/>
    <dgm:cxn modelId="{E7FDA6D7-84CD-404C-AABB-4B1B32BBEA54}" type="presParOf" srcId="{893F3342-DC27-4EDE-A1B1-4EE10D7AE5C5}" destId="{CA563C7A-6522-4F15-AFBD-3DBECFDC6552}" srcOrd="1" destOrd="0" presId="urn:microsoft.com/office/officeart/2005/8/layout/hierarchy3"/>
    <dgm:cxn modelId="{B7966661-A750-492E-8BF4-23653B584353}" type="presParOf" srcId="{893F3342-DC27-4EDE-A1B1-4EE10D7AE5C5}" destId="{9FECD116-9FB8-43F0-B4B1-72F79A6DB2B8}" srcOrd="2" destOrd="0" presId="urn:microsoft.com/office/officeart/2005/8/layout/hierarchy3"/>
    <dgm:cxn modelId="{69AC596B-06AE-46FA-9B0D-C9704F207E7E}" type="presParOf" srcId="{893F3342-DC27-4EDE-A1B1-4EE10D7AE5C5}" destId="{5E57AA6D-3046-425C-9C0B-6CD5F1AECC7D}" srcOrd="3" destOrd="0" presId="urn:microsoft.com/office/officeart/2005/8/layout/hierarchy3"/>
    <dgm:cxn modelId="{01A79A76-9485-47E7-BA83-979DE1B5661C}" type="presParOf" srcId="{893F3342-DC27-4EDE-A1B1-4EE10D7AE5C5}" destId="{16F13D8E-FB4B-4592-8EE5-481237A83DCC}" srcOrd="4" destOrd="0" presId="urn:microsoft.com/office/officeart/2005/8/layout/hierarchy3"/>
    <dgm:cxn modelId="{C313D2FD-2EC4-4DF4-B6E0-DBE517781C12}" type="presParOf" srcId="{893F3342-DC27-4EDE-A1B1-4EE10D7AE5C5}" destId="{1C5C4832-6721-4432-A077-702BD3A1299A}" srcOrd="5" destOrd="0" presId="urn:microsoft.com/office/officeart/2005/8/layout/hierarchy3"/>
    <dgm:cxn modelId="{740F4F47-9FD9-4C1A-9659-FAD39492987B}" type="presParOf" srcId="{F3BAE059-9701-442E-9D3D-DBBF5458908D}" destId="{D3AF02DD-EBEB-440D-8BDB-7394A374CA28}" srcOrd="3" destOrd="0" presId="urn:microsoft.com/office/officeart/2005/8/layout/hierarchy3"/>
    <dgm:cxn modelId="{3B652FC2-BB2B-46D1-B699-05E48676BDA1}" type="presParOf" srcId="{D3AF02DD-EBEB-440D-8BDB-7394A374CA28}" destId="{5D84CA22-5431-439B-A657-DC597B79C462}" srcOrd="0" destOrd="0" presId="urn:microsoft.com/office/officeart/2005/8/layout/hierarchy3"/>
    <dgm:cxn modelId="{1D21778F-1665-4781-86EE-FDA1E1C52BB2}" type="presParOf" srcId="{5D84CA22-5431-439B-A657-DC597B79C462}" destId="{BC2BBD90-8BBC-4577-987B-C45CD0F91F3C}" srcOrd="0" destOrd="0" presId="urn:microsoft.com/office/officeart/2005/8/layout/hierarchy3"/>
    <dgm:cxn modelId="{E1DBD557-B340-4DFD-B65D-FACBD78B0E5E}" type="presParOf" srcId="{5D84CA22-5431-439B-A657-DC597B79C462}" destId="{679614DE-5460-4805-B383-C4A37896BA20}" srcOrd="1" destOrd="0" presId="urn:microsoft.com/office/officeart/2005/8/layout/hierarchy3"/>
    <dgm:cxn modelId="{A9782327-2AB8-4D99-9A5E-373370680ECE}" type="presParOf" srcId="{D3AF02DD-EBEB-440D-8BDB-7394A374CA28}" destId="{AC4F6BB7-59FC-44D4-B2EA-10DB7A46DCE0}" srcOrd="1" destOrd="0" presId="urn:microsoft.com/office/officeart/2005/8/layout/hierarchy3"/>
    <dgm:cxn modelId="{4FB7E912-DDB9-48B4-8832-A446DF9806B1}" type="presParOf" srcId="{AC4F6BB7-59FC-44D4-B2EA-10DB7A46DCE0}" destId="{408839A1-2E1E-45A3-A0CE-A6202E4691EE}" srcOrd="0" destOrd="0" presId="urn:microsoft.com/office/officeart/2005/8/layout/hierarchy3"/>
    <dgm:cxn modelId="{BDFC5462-5921-40F0-A7E7-6B6E3A8F3D99}" type="presParOf" srcId="{AC4F6BB7-59FC-44D4-B2EA-10DB7A46DCE0}" destId="{0F1C4B26-6ED1-4116-AFF2-3DBC05629A06}" srcOrd="1" destOrd="0" presId="urn:microsoft.com/office/officeart/2005/8/layout/hierarchy3"/>
    <dgm:cxn modelId="{949486A5-F1D1-4DE5-AEE8-69C4ECC9B76A}" type="presParOf" srcId="{AC4F6BB7-59FC-44D4-B2EA-10DB7A46DCE0}" destId="{ECB2BB7F-884A-44FC-B165-5DCF27A23F4B}" srcOrd="2" destOrd="0" presId="urn:microsoft.com/office/officeart/2005/8/layout/hierarchy3"/>
    <dgm:cxn modelId="{E9508EBE-2E29-49F3-94BD-99E0C10736AB}" type="presParOf" srcId="{AC4F6BB7-59FC-44D4-B2EA-10DB7A46DCE0}" destId="{762E6371-EA4D-463B-8707-FD24313834E6}" srcOrd="3" destOrd="0" presId="urn:microsoft.com/office/officeart/2005/8/layout/hierarchy3"/>
    <dgm:cxn modelId="{AB697714-33EF-45CD-93ED-9A23318B77B7}" type="presParOf" srcId="{AC4F6BB7-59FC-44D4-B2EA-10DB7A46DCE0}" destId="{158D9A44-5E80-4229-A6DC-DE76B471803E}" srcOrd="4" destOrd="0" presId="urn:microsoft.com/office/officeart/2005/8/layout/hierarchy3"/>
    <dgm:cxn modelId="{DF15596C-D0C0-41A9-A18C-73DF0F5AF84D}" type="presParOf" srcId="{AC4F6BB7-59FC-44D4-B2EA-10DB7A46DCE0}" destId="{27096525-BDEA-4650-AE00-3E6430F5650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CDEB3-3899-482C-9749-559B512C0289}">
      <dsp:nvSpPr>
        <dsp:cNvPr id="0" name=""/>
        <dsp:cNvSpPr/>
      </dsp:nvSpPr>
      <dsp:spPr>
        <a:xfrm rot="5400000">
          <a:off x="-135150" y="999249"/>
          <a:ext cx="901006" cy="630704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Feb 2020</a:t>
          </a:r>
        </a:p>
      </dsp:txBody>
      <dsp:txXfrm rot="-5400000">
        <a:off x="1" y="1179450"/>
        <a:ext cx="630704" cy="270302"/>
      </dsp:txXfrm>
    </dsp:sp>
    <dsp:sp modelId="{1A65C9B8-C35A-4410-BE5D-56B523195FB2}">
      <dsp:nvSpPr>
        <dsp:cNvPr id="0" name=""/>
        <dsp:cNvSpPr/>
      </dsp:nvSpPr>
      <dsp:spPr>
        <a:xfrm rot="5400000">
          <a:off x="3622771" y="-2929954"/>
          <a:ext cx="585962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Scoping </a:t>
          </a:r>
          <a:r>
            <a:rPr lang="en-US" sz="1400" kern="1200" dirty="0" smtClean="0"/>
            <a:t>paper </a:t>
          </a:r>
          <a:r>
            <a:rPr lang="en-US" sz="1400" kern="1200" dirty="0"/>
            <a:t>discussed </a:t>
          </a:r>
          <a:r>
            <a:rPr lang="en-US" sz="1400" kern="1200" dirty="0" smtClean="0"/>
            <a:t>at SDE</a:t>
          </a:r>
          <a:endParaRPr lang="en-US" sz="1400" kern="1200" dirty="0"/>
        </a:p>
      </dsp:txBody>
      <dsp:txXfrm rot="-5400000">
        <a:off x="630705" y="90716"/>
        <a:ext cx="6541491" cy="528754"/>
      </dsp:txXfrm>
    </dsp:sp>
    <dsp:sp modelId="{AC9159C7-96DF-451A-90B9-4B7FB134B987}">
      <dsp:nvSpPr>
        <dsp:cNvPr id="0" name=""/>
        <dsp:cNvSpPr/>
      </dsp:nvSpPr>
      <dsp:spPr>
        <a:xfrm rot="5400000">
          <a:off x="-135150" y="228707"/>
          <a:ext cx="901006" cy="6307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Nov 2019</a:t>
          </a:r>
        </a:p>
      </dsp:txBody>
      <dsp:txXfrm rot="-5400000">
        <a:off x="1" y="408908"/>
        <a:ext cx="630704" cy="270302"/>
      </dsp:txXfrm>
    </dsp:sp>
    <dsp:sp modelId="{217B4FB2-4499-45F4-BA8A-D450325FBB32}">
      <dsp:nvSpPr>
        <dsp:cNvPr id="0" name=""/>
        <dsp:cNvSpPr/>
      </dsp:nvSpPr>
      <dsp:spPr>
        <a:xfrm rot="5400000">
          <a:off x="3622925" y="-2128125"/>
          <a:ext cx="585654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First </a:t>
          </a:r>
          <a:r>
            <a:rPr lang="en-US" sz="1400" b="1" kern="1200" dirty="0" smtClean="0"/>
            <a:t>multi-stakeholder international expert group </a:t>
          </a:r>
          <a:r>
            <a:rPr lang="en-US" sz="1400" kern="1200" dirty="0" smtClean="0"/>
            <a:t>workshop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Written input from the expert group</a:t>
          </a:r>
          <a:endParaRPr lang="en-US" sz="1400" kern="1200" dirty="0"/>
        </a:p>
      </dsp:txBody>
      <dsp:txXfrm rot="-5400000">
        <a:off x="630705" y="892684"/>
        <a:ext cx="6541506" cy="528476"/>
      </dsp:txXfrm>
    </dsp:sp>
    <dsp:sp modelId="{D209E273-7C06-4E70-B4DE-26EC66978CE0}">
      <dsp:nvSpPr>
        <dsp:cNvPr id="0" name=""/>
        <dsp:cNvSpPr/>
      </dsp:nvSpPr>
      <dsp:spPr>
        <a:xfrm rot="5400000">
          <a:off x="-135150" y="1752425"/>
          <a:ext cx="901006" cy="630704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June  2020</a:t>
          </a:r>
        </a:p>
      </dsp:txBody>
      <dsp:txXfrm rot="-5400000">
        <a:off x="1" y="1932626"/>
        <a:ext cx="630704" cy="270302"/>
      </dsp:txXfrm>
    </dsp:sp>
    <dsp:sp modelId="{1DA3396D-3D07-4B27-BB2A-21C7F83ECF62}">
      <dsp:nvSpPr>
        <dsp:cNvPr id="0" name=""/>
        <dsp:cNvSpPr/>
      </dsp:nvSpPr>
      <dsp:spPr>
        <a:xfrm rot="5400000">
          <a:off x="3622925" y="-1385804"/>
          <a:ext cx="585654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First draft of the analytical report, discussed </a:t>
          </a:r>
          <a:r>
            <a:rPr lang="en-US" sz="1400" kern="1200" dirty="0" smtClean="0"/>
            <a:t>by SDE</a:t>
          </a:r>
          <a:endParaRPr lang="en-US" sz="1400" kern="1200" dirty="0"/>
        </a:p>
      </dsp:txBody>
      <dsp:txXfrm rot="-5400000">
        <a:off x="630705" y="1635005"/>
        <a:ext cx="6541506" cy="528476"/>
      </dsp:txXfrm>
    </dsp:sp>
    <dsp:sp modelId="{7DB8C76A-2994-417E-9633-00A4D0CF5AFE}">
      <dsp:nvSpPr>
        <dsp:cNvPr id="0" name=""/>
        <dsp:cNvSpPr/>
      </dsp:nvSpPr>
      <dsp:spPr>
        <a:xfrm rot="5400000">
          <a:off x="-135150" y="2556878"/>
          <a:ext cx="901006" cy="6307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July </a:t>
          </a:r>
          <a:br>
            <a:rPr lang="en-US" sz="1100" b="1" kern="1200"/>
          </a:br>
          <a:r>
            <a:rPr lang="en-US" sz="1100" b="1" kern="1200"/>
            <a:t>2020</a:t>
          </a:r>
        </a:p>
      </dsp:txBody>
      <dsp:txXfrm rot="-5400000">
        <a:off x="1" y="2737079"/>
        <a:ext cx="630704" cy="270302"/>
      </dsp:txXfrm>
    </dsp:sp>
    <dsp:sp modelId="{1701F3A8-864C-41AB-B69A-3B754ECC8756}">
      <dsp:nvSpPr>
        <dsp:cNvPr id="0" name=""/>
        <dsp:cNvSpPr/>
      </dsp:nvSpPr>
      <dsp:spPr>
        <a:xfrm rot="5400000">
          <a:off x="3622925" y="-592735"/>
          <a:ext cx="585654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Second </a:t>
          </a:r>
          <a:r>
            <a:rPr lang="en-US" sz="1400" b="1" kern="1200" dirty="0" smtClean="0"/>
            <a:t>multi-stakeholder international expert group </a:t>
          </a:r>
          <a:r>
            <a:rPr lang="en-US" sz="1400" kern="1200" dirty="0" smtClean="0"/>
            <a:t>workshop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/>
            <a:t>Written input from the expert group</a:t>
          </a:r>
        </a:p>
      </dsp:txBody>
      <dsp:txXfrm rot="-5400000">
        <a:off x="630705" y="2428074"/>
        <a:ext cx="6541506" cy="528476"/>
      </dsp:txXfrm>
    </dsp:sp>
    <dsp:sp modelId="{9EAD34C5-0FC5-400E-A628-AD2A8F6AA4D6}">
      <dsp:nvSpPr>
        <dsp:cNvPr id="0" name=""/>
        <dsp:cNvSpPr/>
      </dsp:nvSpPr>
      <dsp:spPr>
        <a:xfrm rot="5400000">
          <a:off x="-135150" y="3402806"/>
          <a:ext cx="901006" cy="630704"/>
        </a:xfrm>
        <a:prstGeom prst="chevron">
          <a:avLst/>
        </a:prstGeom>
        <a:solidFill>
          <a:srgbClr val="C00000"/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Nov 2020</a:t>
          </a:r>
        </a:p>
      </dsp:txBody>
      <dsp:txXfrm rot="-5400000">
        <a:off x="1" y="3583007"/>
        <a:ext cx="630704" cy="270302"/>
      </dsp:txXfrm>
    </dsp:sp>
    <dsp:sp modelId="{E7FC9A33-6E1B-4FCD-ABA0-C0AD8A8E3F84}">
      <dsp:nvSpPr>
        <dsp:cNvPr id="0" name=""/>
        <dsp:cNvSpPr/>
      </dsp:nvSpPr>
      <dsp:spPr>
        <a:xfrm rot="5400000">
          <a:off x="3566620" y="269972"/>
          <a:ext cx="698263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Two </a:t>
          </a:r>
          <a:r>
            <a:rPr lang="en-US" sz="1400" b="1" kern="1200" dirty="0"/>
            <a:t>reports </a:t>
          </a:r>
          <a:r>
            <a:rPr lang="en-US" sz="1400" kern="1200" dirty="0"/>
            <a:t>to be </a:t>
          </a:r>
          <a:r>
            <a:rPr lang="en-US" sz="1400" kern="1200" dirty="0" smtClean="0"/>
            <a:t>finalized and declassified by SDE: one analytical report and one policy-oriented report.</a:t>
          </a:r>
          <a:endParaRPr lang="en-US" sz="1400" kern="1200" dirty="0"/>
        </a:p>
      </dsp:txBody>
      <dsp:txXfrm rot="-5400000">
        <a:off x="630704" y="3239974"/>
        <a:ext cx="6536009" cy="630091"/>
      </dsp:txXfrm>
    </dsp:sp>
    <dsp:sp modelId="{AA4162E0-56BF-42D7-AE21-218F8886BB62}">
      <dsp:nvSpPr>
        <dsp:cNvPr id="0" name=""/>
        <dsp:cNvSpPr/>
      </dsp:nvSpPr>
      <dsp:spPr>
        <a:xfrm rot="5400000">
          <a:off x="-135150" y="4232967"/>
          <a:ext cx="901006" cy="6307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Jan 2020</a:t>
          </a:r>
        </a:p>
      </dsp:txBody>
      <dsp:txXfrm rot="-5400000">
        <a:off x="1" y="4413168"/>
        <a:ext cx="630704" cy="270302"/>
      </dsp:txXfrm>
    </dsp:sp>
    <dsp:sp modelId="{BD4D6220-43A5-4C34-BB8F-BD957D3A5A9C}">
      <dsp:nvSpPr>
        <dsp:cNvPr id="0" name=""/>
        <dsp:cNvSpPr/>
      </dsp:nvSpPr>
      <dsp:spPr>
        <a:xfrm rot="5400000">
          <a:off x="3620415" y="1059342"/>
          <a:ext cx="590673" cy="65700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/>
            <a:t>Publication</a:t>
          </a:r>
        </a:p>
      </dsp:txBody>
      <dsp:txXfrm rot="-5400000">
        <a:off x="630704" y="4077887"/>
        <a:ext cx="6541261" cy="533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2BCDF-9EF7-485D-8ED2-9D0D7235A90F}">
      <dsp:nvSpPr>
        <dsp:cNvPr id="0" name=""/>
        <dsp:cNvSpPr/>
      </dsp:nvSpPr>
      <dsp:spPr>
        <a:xfrm>
          <a:off x="2297331" y="370"/>
          <a:ext cx="1306639" cy="653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Ecosystem</a:t>
          </a:r>
          <a:endParaRPr lang="en-US" sz="1900" kern="1200" dirty="0"/>
        </a:p>
      </dsp:txBody>
      <dsp:txXfrm>
        <a:off x="2316466" y="19505"/>
        <a:ext cx="1268369" cy="615049"/>
      </dsp:txXfrm>
    </dsp:sp>
    <dsp:sp modelId="{38E10404-9449-46AC-9471-6E5F6E9DC4EE}">
      <dsp:nvSpPr>
        <dsp:cNvPr id="0" name=""/>
        <dsp:cNvSpPr/>
      </dsp:nvSpPr>
      <dsp:spPr>
        <a:xfrm>
          <a:off x="2427995" y="653690"/>
          <a:ext cx="130663" cy="489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989"/>
              </a:lnTo>
              <a:lnTo>
                <a:pt x="130663" y="4899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613F1-2BDC-4B72-B1A9-B69822A227BE}">
      <dsp:nvSpPr>
        <dsp:cNvPr id="0" name=""/>
        <dsp:cNvSpPr/>
      </dsp:nvSpPr>
      <dsp:spPr>
        <a:xfrm>
          <a:off x="2558659" y="817020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IoT device</a:t>
          </a:r>
          <a:endParaRPr lang="en-US" sz="1200" kern="1200" dirty="0"/>
        </a:p>
      </dsp:txBody>
      <dsp:txXfrm>
        <a:off x="2577794" y="836155"/>
        <a:ext cx="1007041" cy="615049"/>
      </dsp:txXfrm>
    </dsp:sp>
    <dsp:sp modelId="{CA982643-BA67-4CE1-A5E1-CCC3E6CE3C9A}">
      <dsp:nvSpPr>
        <dsp:cNvPr id="0" name=""/>
        <dsp:cNvSpPr/>
      </dsp:nvSpPr>
      <dsp:spPr>
        <a:xfrm>
          <a:off x="2427995" y="653690"/>
          <a:ext cx="134186" cy="1285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5759"/>
              </a:lnTo>
              <a:lnTo>
                <a:pt x="134186" y="12857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B5646-573C-4CB4-9BAA-75B9BFF8AF61}">
      <dsp:nvSpPr>
        <dsp:cNvPr id="0" name=""/>
        <dsp:cNvSpPr/>
      </dsp:nvSpPr>
      <dsp:spPr>
        <a:xfrm>
          <a:off x="2562182" y="161278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Cloud infrastructure</a:t>
          </a:r>
          <a:endParaRPr lang="en-US" sz="1200" kern="1200" dirty="0"/>
        </a:p>
      </dsp:txBody>
      <dsp:txXfrm>
        <a:off x="2581317" y="1631924"/>
        <a:ext cx="1007041" cy="615049"/>
      </dsp:txXfrm>
    </dsp:sp>
    <dsp:sp modelId="{C6F64BA8-2712-4FAD-B541-58E801A93364}">
      <dsp:nvSpPr>
        <dsp:cNvPr id="0" name=""/>
        <dsp:cNvSpPr/>
      </dsp:nvSpPr>
      <dsp:spPr>
        <a:xfrm>
          <a:off x="2427995" y="653690"/>
          <a:ext cx="130663" cy="212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288"/>
              </a:lnTo>
              <a:lnTo>
                <a:pt x="130663" y="212328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69D97-A369-4C1E-9E2D-C8485A80C52E}">
      <dsp:nvSpPr>
        <dsp:cNvPr id="0" name=""/>
        <dsp:cNvSpPr/>
      </dsp:nvSpPr>
      <dsp:spPr>
        <a:xfrm>
          <a:off x="2558659" y="245031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Applications</a:t>
          </a:r>
          <a:endParaRPr lang="en-US" sz="1200" kern="1200" dirty="0"/>
        </a:p>
      </dsp:txBody>
      <dsp:txXfrm>
        <a:off x="2577794" y="2469454"/>
        <a:ext cx="1007041" cy="615049"/>
      </dsp:txXfrm>
    </dsp:sp>
    <dsp:sp modelId="{4B1022E3-F916-43CB-B43C-233E29C135ED}">
      <dsp:nvSpPr>
        <dsp:cNvPr id="0" name=""/>
        <dsp:cNvSpPr/>
      </dsp:nvSpPr>
      <dsp:spPr>
        <a:xfrm>
          <a:off x="3930630" y="370"/>
          <a:ext cx="1306639" cy="653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Value chain</a:t>
          </a:r>
          <a:endParaRPr lang="en-US" sz="1900" kern="1200" dirty="0"/>
        </a:p>
      </dsp:txBody>
      <dsp:txXfrm>
        <a:off x="3949765" y="19505"/>
        <a:ext cx="1268369" cy="615049"/>
      </dsp:txXfrm>
    </dsp:sp>
    <dsp:sp modelId="{21C4CD04-F9CA-4B4C-AFF8-21AA86095CF3}">
      <dsp:nvSpPr>
        <dsp:cNvPr id="0" name=""/>
        <dsp:cNvSpPr/>
      </dsp:nvSpPr>
      <dsp:spPr>
        <a:xfrm>
          <a:off x="4061294" y="653690"/>
          <a:ext cx="130663" cy="489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989"/>
              </a:lnTo>
              <a:lnTo>
                <a:pt x="130663" y="4899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1103B-576B-4545-9F44-EE00DFCD77ED}">
      <dsp:nvSpPr>
        <dsp:cNvPr id="0" name=""/>
        <dsp:cNvSpPr/>
      </dsp:nvSpPr>
      <dsp:spPr>
        <a:xfrm>
          <a:off x="4191958" y="817020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Manufacturer</a:t>
          </a:r>
          <a:endParaRPr lang="en-US" sz="1200" kern="1200" dirty="0"/>
        </a:p>
      </dsp:txBody>
      <dsp:txXfrm>
        <a:off x="4211093" y="836155"/>
        <a:ext cx="1007041" cy="615049"/>
      </dsp:txXfrm>
    </dsp:sp>
    <dsp:sp modelId="{776C5F0F-3B9E-4DF7-87F0-F6CA725BA64A}">
      <dsp:nvSpPr>
        <dsp:cNvPr id="0" name=""/>
        <dsp:cNvSpPr/>
      </dsp:nvSpPr>
      <dsp:spPr>
        <a:xfrm>
          <a:off x="4061294" y="653690"/>
          <a:ext cx="130663" cy="130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639"/>
              </a:lnTo>
              <a:lnTo>
                <a:pt x="130663" y="13066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DFDB1-364E-402C-A8E4-F738723E164F}">
      <dsp:nvSpPr>
        <dsp:cNvPr id="0" name=""/>
        <dsp:cNvSpPr/>
      </dsp:nvSpPr>
      <dsp:spPr>
        <a:xfrm>
          <a:off x="4191958" y="163366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Suppliers</a:t>
          </a:r>
          <a:endParaRPr lang="en-US" sz="1200" kern="1200" dirty="0"/>
        </a:p>
      </dsp:txBody>
      <dsp:txXfrm>
        <a:off x="4211093" y="1652804"/>
        <a:ext cx="1007041" cy="615049"/>
      </dsp:txXfrm>
    </dsp:sp>
    <dsp:sp modelId="{5E9EA22E-58B8-48FF-A706-5B2AA2D6988C}">
      <dsp:nvSpPr>
        <dsp:cNvPr id="0" name=""/>
        <dsp:cNvSpPr/>
      </dsp:nvSpPr>
      <dsp:spPr>
        <a:xfrm>
          <a:off x="4061294" y="653690"/>
          <a:ext cx="130663" cy="212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288"/>
              </a:lnTo>
              <a:lnTo>
                <a:pt x="130663" y="212328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F4109-E7FA-4033-991F-F21B94A842A3}">
      <dsp:nvSpPr>
        <dsp:cNvPr id="0" name=""/>
        <dsp:cNvSpPr/>
      </dsp:nvSpPr>
      <dsp:spPr>
        <a:xfrm>
          <a:off x="4191958" y="245031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Code owners</a:t>
          </a:r>
          <a:endParaRPr lang="en-US" sz="1200" kern="1200" dirty="0"/>
        </a:p>
      </dsp:txBody>
      <dsp:txXfrm>
        <a:off x="4211093" y="2469454"/>
        <a:ext cx="1007041" cy="615049"/>
      </dsp:txXfrm>
    </dsp:sp>
    <dsp:sp modelId="{23331F0F-DB52-4C56-BD88-32117BA84FEF}">
      <dsp:nvSpPr>
        <dsp:cNvPr id="0" name=""/>
        <dsp:cNvSpPr/>
      </dsp:nvSpPr>
      <dsp:spPr>
        <a:xfrm>
          <a:off x="4061294" y="653690"/>
          <a:ext cx="130663" cy="2939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9938"/>
              </a:lnTo>
              <a:lnTo>
                <a:pt x="130663" y="29399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A0ED5-2B72-4C27-9316-B8AB9D997FE9}">
      <dsp:nvSpPr>
        <dsp:cNvPr id="0" name=""/>
        <dsp:cNvSpPr/>
      </dsp:nvSpPr>
      <dsp:spPr>
        <a:xfrm>
          <a:off x="4191958" y="326696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Service providers</a:t>
          </a:r>
          <a:endParaRPr lang="en-US" sz="1200" kern="1200" dirty="0"/>
        </a:p>
      </dsp:txBody>
      <dsp:txXfrm>
        <a:off x="4211093" y="3286104"/>
        <a:ext cx="1007041" cy="615049"/>
      </dsp:txXfrm>
    </dsp:sp>
    <dsp:sp modelId="{FC506E02-5390-4F45-AB38-7EDC1774D74A}">
      <dsp:nvSpPr>
        <dsp:cNvPr id="0" name=""/>
        <dsp:cNvSpPr/>
      </dsp:nvSpPr>
      <dsp:spPr>
        <a:xfrm>
          <a:off x="4061294" y="653690"/>
          <a:ext cx="130663" cy="375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6588"/>
              </a:lnTo>
              <a:lnTo>
                <a:pt x="130663" y="375658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87362-0AE2-45E2-A16E-EA581974BEBC}">
      <dsp:nvSpPr>
        <dsp:cNvPr id="0" name=""/>
        <dsp:cNvSpPr/>
      </dsp:nvSpPr>
      <dsp:spPr>
        <a:xfrm>
          <a:off x="4191958" y="4083618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Vendor </a:t>
          </a:r>
          <a:endParaRPr lang="en-US" sz="1200" kern="1200" dirty="0"/>
        </a:p>
      </dsp:txBody>
      <dsp:txXfrm>
        <a:off x="4211093" y="4102753"/>
        <a:ext cx="1007041" cy="615049"/>
      </dsp:txXfrm>
    </dsp:sp>
    <dsp:sp modelId="{057BC617-C0CC-4BC1-B1EB-DDE576F97E51}">
      <dsp:nvSpPr>
        <dsp:cNvPr id="0" name=""/>
        <dsp:cNvSpPr/>
      </dsp:nvSpPr>
      <dsp:spPr>
        <a:xfrm>
          <a:off x="5563929" y="370"/>
          <a:ext cx="1306639" cy="653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Lifecycle</a:t>
          </a:r>
          <a:endParaRPr lang="en-US" sz="1900" kern="1200" dirty="0"/>
        </a:p>
      </dsp:txBody>
      <dsp:txXfrm>
        <a:off x="5583064" y="19505"/>
        <a:ext cx="1268369" cy="615049"/>
      </dsp:txXfrm>
    </dsp:sp>
    <dsp:sp modelId="{CD48BAF4-95CE-4697-8DF4-339362945513}">
      <dsp:nvSpPr>
        <dsp:cNvPr id="0" name=""/>
        <dsp:cNvSpPr/>
      </dsp:nvSpPr>
      <dsp:spPr>
        <a:xfrm>
          <a:off x="5694593" y="653690"/>
          <a:ext cx="130663" cy="489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989"/>
              </a:lnTo>
              <a:lnTo>
                <a:pt x="130663" y="4899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63C7A-6522-4F15-AFBD-3DBECFDC6552}">
      <dsp:nvSpPr>
        <dsp:cNvPr id="0" name=""/>
        <dsp:cNvSpPr/>
      </dsp:nvSpPr>
      <dsp:spPr>
        <a:xfrm>
          <a:off x="5825257" y="817020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Design &amp; development</a:t>
          </a:r>
          <a:endParaRPr lang="en-US" sz="1200" kern="1200" dirty="0"/>
        </a:p>
      </dsp:txBody>
      <dsp:txXfrm>
        <a:off x="5844392" y="836155"/>
        <a:ext cx="1007041" cy="615049"/>
      </dsp:txXfrm>
    </dsp:sp>
    <dsp:sp modelId="{9FECD116-9FB8-43F0-B4B1-72F79A6DB2B8}">
      <dsp:nvSpPr>
        <dsp:cNvPr id="0" name=""/>
        <dsp:cNvSpPr/>
      </dsp:nvSpPr>
      <dsp:spPr>
        <a:xfrm>
          <a:off x="5694593" y="653690"/>
          <a:ext cx="130663" cy="130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639"/>
              </a:lnTo>
              <a:lnTo>
                <a:pt x="130663" y="13066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AA6D-3046-425C-9C0B-6CD5F1AECC7D}">
      <dsp:nvSpPr>
        <dsp:cNvPr id="0" name=""/>
        <dsp:cNvSpPr/>
      </dsp:nvSpPr>
      <dsp:spPr>
        <a:xfrm>
          <a:off x="5825257" y="163366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Commercial life</a:t>
          </a:r>
          <a:endParaRPr lang="en-US" sz="1200" kern="1200" dirty="0"/>
        </a:p>
      </dsp:txBody>
      <dsp:txXfrm>
        <a:off x="5844392" y="1652804"/>
        <a:ext cx="1007041" cy="615049"/>
      </dsp:txXfrm>
    </dsp:sp>
    <dsp:sp modelId="{16F13D8E-FB4B-4592-8EE5-481237A83DCC}">
      <dsp:nvSpPr>
        <dsp:cNvPr id="0" name=""/>
        <dsp:cNvSpPr/>
      </dsp:nvSpPr>
      <dsp:spPr>
        <a:xfrm>
          <a:off x="5694593" y="653690"/>
          <a:ext cx="130663" cy="212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288"/>
              </a:lnTo>
              <a:lnTo>
                <a:pt x="130663" y="212328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C4832-6721-4432-A077-702BD3A1299A}">
      <dsp:nvSpPr>
        <dsp:cNvPr id="0" name=""/>
        <dsp:cNvSpPr/>
      </dsp:nvSpPr>
      <dsp:spPr>
        <a:xfrm>
          <a:off x="5825257" y="245031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End-of-Life</a:t>
          </a:r>
          <a:endParaRPr lang="en-US" sz="1200" kern="1200" dirty="0"/>
        </a:p>
      </dsp:txBody>
      <dsp:txXfrm>
        <a:off x="5844392" y="2469454"/>
        <a:ext cx="1007041" cy="615049"/>
      </dsp:txXfrm>
    </dsp:sp>
    <dsp:sp modelId="{BC2BBD90-8BBC-4577-987B-C45CD0F91F3C}">
      <dsp:nvSpPr>
        <dsp:cNvPr id="0" name=""/>
        <dsp:cNvSpPr/>
      </dsp:nvSpPr>
      <dsp:spPr>
        <a:xfrm>
          <a:off x="7197229" y="370"/>
          <a:ext cx="1306639" cy="653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Risk-based approach</a:t>
          </a:r>
          <a:endParaRPr lang="en-US" sz="1900" kern="1200" dirty="0"/>
        </a:p>
      </dsp:txBody>
      <dsp:txXfrm>
        <a:off x="7216364" y="19505"/>
        <a:ext cx="1268369" cy="615049"/>
      </dsp:txXfrm>
    </dsp:sp>
    <dsp:sp modelId="{408839A1-2E1E-45A3-A0CE-A6202E4691EE}">
      <dsp:nvSpPr>
        <dsp:cNvPr id="0" name=""/>
        <dsp:cNvSpPr/>
      </dsp:nvSpPr>
      <dsp:spPr>
        <a:xfrm>
          <a:off x="7327892" y="653690"/>
          <a:ext cx="130663" cy="489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989"/>
              </a:lnTo>
              <a:lnTo>
                <a:pt x="130663" y="4899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C4B26-6ED1-4116-AFF2-3DBC05629A06}">
      <dsp:nvSpPr>
        <dsp:cNvPr id="0" name=""/>
        <dsp:cNvSpPr/>
      </dsp:nvSpPr>
      <dsp:spPr>
        <a:xfrm>
          <a:off x="7458556" y="817020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Context of use</a:t>
          </a:r>
          <a:endParaRPr lang="en-US" sz="1200" kern="1200" dirty="0"/>
        </a:p>
      </dsp:txBody>
      <dsp:txXfrm>
        <a:off x="7477691" y="836155"/>
        <a:ext cx="1007041" cy="615049"/>
      </dsp:txXfrm>
    </dsp:sp>
    <dsp:sp modelId="{ECB2BB7F-884A-44FC-B165-5DCF27A23F4B}">
      <dsp:nvSpPr>
        <dsp:cNvPr id="0" name=""/>
        <dsp:cNvSpPr/>
      </dsp:nvSpPr>
      <dsp:spPr>
        <a:xfrm>
          <a:off x="7327892" y="653690"/>
          <a:ext cx="130663" cy="130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639"/>
              </a:lnTo>
              <a:lnTo>
                <a:pt x="130663" y="13066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E6371-EA4D-463B-8707-FD24313834E6}">
      <dsp:nvSpPr>
        <dsp:cNvPr id="0" name=""/>
        <dsp:cNvSpPr/>
      </dsp:nvSpPr>
      <dsp:spPr>
        <a:xfrm>
          <a:off x="7458556" y="163366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Likelihood of attacks</a:t>
          </a:r>
          <a:endParaRPr lang="en-US" sz="1200" kern="1200" dirty="0"/>
        </a:p>
      </dsp:txBody>
      <dsp:txXfrm>
        <a:off x="7477691" y="1652804"/>
        <a:ext cx="1007041" cy="615049"/>
      </dsp:txXfrm>
    </dsp:sp>
    <dsp:sp modelId="{158D9A44-5E80-4229-A6DC-DE76B471803E}">
      <dsp:nvSpPr>
        <dsp:cNvPr id="0" name=""/>
        <dsp:cNvSpPr/>
      </dsp:nvSpPr>
      <dsp:spPr>
        <a:xfrm>
          <a:off x="7327892" y="653690"/>
          <a:ext cx="130663" cy="212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288"/>
              </a:lnTo>
              <a:lnTo>
                <a:pt x="130663" y="212328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96525-BDEA-4650-AE00-3E6430F5650C}">
      <dsp:nvSpPr>
        <dsp:cNvPr id="0" name=""/>
        <dsp:cNvSpPr/>
      </dsp:nvSpPr>
      <dsp:spPr>
        <a:xfrm>
          <a:off x="7458556" y="2450319"/>
          <a:ext cx="1045311" cy="65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Potential impact</a:t>
          </a:r>
          <a:endParaRPr lang="en-US" sz="1200" kern="1200" dirty="0"/>
        </a:p>
      </dsp:txBody>
      <dsp:txXfrm>
        <a:off x="7477691" y="2469454"/>
        <a:ext cx="1007041" cy="615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458D-8637-42E4-94ED-7437A73C057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1B7D5-4129-4D2F-B370-D0E79E17DA5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1B7D5-4129-4D2F-B370-D0E79E17DA5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60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9F0B6-D607-4D6C-9BBA-E3B6A54AFEA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130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043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505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186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134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65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D7BC07-12B5-4930-81C6-1C118552F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61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9714E3C-99C9-4C5E-B7B1-FB00C7D4AFB1}" type="datetime1">
              <a:rPr lang="en-GB" smtClean="0"/>
              <a:pPr/>
              <a:t>12/11/2020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12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354D2ED2-FBBE-4A46-B4E3-BFBA18B12EC5}" type="datetime1">
              <a:rPr lang="en-GB" smtClean="0"/>
              <a:pPr/>
              <a:t>12/11/2020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3828306-51AC-485F-8D6F-5616C3F40B1F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4342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60D6F21-F885-4672-9BFA-A454B79A7592}" type="datetime1">
              <a:rPr lang="en-GB" smtClean="0"/>
              <a:pPr/>
              <a:t>12/11/2020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33828306-51AC-485F-8D6F-5616C3F40B1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8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D169F17C-0ECD-4473-A949-4A7911690D65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4B6493F-B226-4727-A3A0-A3A2BABAB14D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3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1CF3FE1-2FA7-46F7-AB83-327DE44DDBB9}" type="datetime1">
              <a:rPr lang="en-GB" smtClean="0"/>
              <a:pPr/>
              <a:t>12/11/2020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3828306-51AC-485F-8D6F-5616C3F40B1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3632" y="2277889"/>
            <a:ext cx="9001000" cy="66941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4000" b="1" cap="none" dirty="0" smtClean="0"/>
              <a:t>IGF – </a:t>
            </a:r>
            <a:r>
              <a:rPr lang="fr-FR" sz="4000" b="1" cap="none" dirty="0" err="1" smtClean="0"/>
              <a:t>Launch</a:t>
            </a:r>
            <a:r>
              <a:rPr lang="fr-FR" sz="4000" b="1" cap="none" dirty="0" smtClean="0"/>
              <a:t> of DC-ISSS</a:t>
            </a:r>
            <a:endParaRPr lang="en-GB" sz="1800" i="1" cap="none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783632" y="4381995"/>
            <a:ext cx="8400000" cy="163121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6 </a:t>
            </a:r>
            <a:r>
              <a:rPr lang="fr-FR" dirty="0" err="1" smtClean="0"/>
              <a:t>November</a:t>
            </a:r>
            <a:r>
              <a:rPr lang="fr-FR" dirty="0" smtClean="0"/>
              <a:t> 2020</a:t>
            </a:r>
          </a:p>
          <a:p>
            <a:endParaRPr lang="fr-FR" dirty="0"/>
          </a:p>
          <a:p>
            <a:r>
              <a:rPr lang="fr-FR" dirty="0" smtClean="0"/>
              <a:t>Ghislain de Salins – Policy </a:t>
            </a:r>
            <a:r>
              <a:rPr lang="fr-FR" dirty="0" err="1" smtClean="0"/>
              <a:t>Analyst</a:t>
            </a:r>
            <a:r>
              <a:rPr lang="fr-FR" dirty="0" smtClean="0"/>
              <a:t>, Digital </a:t>
            </a:r>
            <a:r>
              <a:rPr lang="fr-FR" dirty="0" err="1" smtClean="0"/>
              <a:t>Economy</a:t>
            </a:r>
            <a:r>
              <a:rPr lang="fr-FR" dirty="0" smtClean="0"/>
              <a:t>, OECD.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60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4"/>
    </mc:Choice>
    <mc:Fallback xmlns="">
      <p:transition spd="slow" advTm="957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2910541"/>
            <a:ext cx="11977304" cy="3830827"/>
          </a:xfrm>
        </p:spPr>
        <p:txBody>
          <a:bodyPr>
            <a:noAutofit/>
          </a:bodyPr>
          <a:lstStyle/>
          <a:p>
            <a:r>
              <a:rPr lang="en-GB" sz="1600" dirty="0" smtClean="0">
                <a:latin typeface="+mj-lt"/>
              </a:rPr>
              <a:t>The OECD is an international </a:t>
            </a:r>
            <a:r>
              <a:rPr lang="en-GB" sz="1600" dirty="0">
                <a:latin typeface="+mj-lt"/>
              </a:rPr>
              <a:t>o</a:t>
            </a:r>
            <a:r>
              <a:rPr lang="en-GB" sz="1600" dirty="0" smtClean="0">
                <a:latin typeface="+mj-lt"/>
              </a:rPr>
              <a:t>rganisation focusing on </a:t>
            </a:r>
            <a:r>
              <a:rPr lang="en-GB" sz="1600" b="1" dirty="0" smtClean="0">
                <a:latin typeface="+mj-lt"/>
              </a:rPr>
              <a:t>economic and social prosperity </a:t>
            </a:r>
            <a:endParaRPr lang="en-GB" sz="1600" b="1" dirty="0">
              <a:latin typeface="+mj-lt"/>
            </a:endParaRPr>
          </a:p>
          <a:p>
            <a:r>
              <a:rPr lang="en-GB" sz="1600" b="1" dirty="0" smtClean="0">
                <a:latin typeface="+mj-lt"/>
              </a:rPr>
              <a:t>Multilateral</a:t>
            </a:r>
            <a:r>
              <a:rPr lang="en-GB" sz="1600" dirty="0" smtClean="0">
                <a:latin typeface="+mj-lt"/>
              </a:rPr>
              <a:t>: </a:t>
            </a:r>
          </a:p>
          <a:p>
            <a:pPr lvl="1"/>
            <a:r>
              <a:rPr lang="en-GB" sz="1600" dirty="0" smtClean="0">
                <a:latin typeface="+mj-lt"/>
              </a:rPr>
              <a:t>37 </a:t>
            </a:r>
            <a:r>
              <a:rPr lang="en-GB" sz="1600" dirty="0">
                <a:latin typeface="+mj-lt"/>
              </a:rPr>
              <a:t>member countries and </a:t>
            </a:r>
            <a:r>
              <a:rPr lang="en-GB" sz="1600" dirty="0" smtClean="0">
                <a:latin typeface="+mj-lt"/>
              </a:rPr>
              <a:t>collaboration </a:t>
            </a:r>
            <a:r>
              <a:rPr lang="en-GB" sz="1600" dirty="0">
                <a:latin typeface="+mj-lt"/>
              </a:rPr>
              <a:t>with more than 100 countries</a:t>
            </a:r>
          </a:p>
          <a:p>
            <a:pPr lvl="1"/>
            <a:r>
              <a:rPr lang="en-GB" sz="1600" dirty="0" smtClean="0">
                <a:latin typeface="+mj-lt"/>
              </a:rPr>
              <a:t>Contributes </a:t>
            </a:r>
            <a:r>
              <a:rPr lang="en-GB" sz="1600" dirty="0">
                <a:latin typeface="+mj-lt"/>
              </a:rPr>
              <a:t>substantially to G7 and G20</a:t>
            </a:r>
          </a:p>
          <a:p>
            <a:pPr lvl="1"/>
            <a:r>
              <a:rPr lang="fr-FR" sz="1600" dirty="0" err="1">
                <a:latin typeface="+mj-lt"/>
              </a:rPr>
              <a:t>Primary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err="1">
                <a:latin typeface="+mj-lt"/>
              </a:rPr>
              <a:t>target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smtClean="0">
                <a:latin typeface="+mj-lt"/>
              </a:rPr>
              <a:t>audience </a:t>
            </a:r>
            <a:r>
              <a:rPr lang="fr-FR" sz="1600" dirty="0" err="1" smtClean="0">
                <a:latin typeface="+mj-lt"/>
              </a:rPr>
              <a:t>is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>
                <a:latin typeface="+mj-lt"/>
              </a:rPr>
              <a:t>government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err="1">
                <a:latin typeface="+mj-lt"/>
              </a:rPr>
              <a:t>policy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makers</a:t>
            </a:r>
            <a:r>
              <a:rPr lang="fr-FR" sz="1600" dirty="0" smtClean="0">
                <a:latin typeface="+mj-lt"/>
              </a:rPr>
              <a:t/>
            </a:r>
            <a:br>
              <a:rPr lang="fr-FR" sz="1600" dirty="0" smtClean="0">
                <a:latin typeface="+mj-lt"/>
              </a:rPr>
            </a:br>
            <a:endParaRPr lang="en-GB" sz="1600" dirty="0">
              <a:latin typeface="+mj-lt"/>
            </a:endParaRPr>
          </a:p>
          <a:p>
            <a:r>
              <a:rPr lang="en-GB" sz="1600" b="1" dirty="0" smtClean="0">
                <a:latin typeface="+mj-lt"/>
              </a:rPr>
              <a:t>Multi-stakeholder: </a:t>
            </a:r>
            <a:r>
              <a:rPr lang="en-GB" sz="1600" dirty="0" smtClean="0">
                <a:latin typeface="+mj-lt"/>
              </a:rPr>
              <a:t>businesses; </a:t>
            </a:r>
            <a:r>
              <a:rPr lang="fr-FR" sz="1600" dirty="0" smtClean="0">
                <a:latin typeface="+mj-lt"/>
              </a:rPr>
              <a:t>civil </a:t>
            </a:r>
            <a:r>
              <a:rPr lang="fr-FR" sz="1600" dirty="0">
                <a:latin typeface="+mj-lt"/>
              </a:rPr>
              <a:t>society and the </a:t>
            </a:r>
            <a:r>
              <a:rPr lang="fr-FR" sz="1600" dirty="0" err="1">
                <a:latin typeface="+mj-lt"/>
              </a:rPr>
              <a:t>technical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community</a:t>
            </a:r>
            <a:r>
              <a:rPr lang="fr-FR" sz="1600" dirty="0" smtClean="0">
                <a:latin typeface="+mj-lt"/>
              </a:rPr>
              <a:t> </a:t>
            </a:r>
            <a:r>
              <a:rPr lang="en-GB" sz="1600" dirty="0" smtClean="0">
                <a:latin typeface="+mj-lt"/>
              </a:rPr>
              <a:t>participate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>
                <a:latin typeface="+mj-lt"/>
              </a:rPr>
              <a:t>in OECD </a:t>
            </a:r>
            <a:r>
              <a:rPr lang="fr-FR" sz="1600" dirty="0" err="1" smtClean="0">
                <a:latin typeface="+mj-lt"/>
              </a:rPr>
              <a:t>work</a:t>
            </a:r>
            <a:r>
              <a:rPr lang="fr-FR" sz="1600" dirty="0" smtClean="0">
                <a:latin typeface="+mj-lt"/>
              </a:rPr>
              <a:t>, </a:t>
            </a:r>
            <a:r>
              <a:rPr lang="fr-FR" sz="1600" dirty="0" err="1" smtClean="0">
                <a:latin typeface="+mj-lt"/>
              </a:rPr>
              <a:t>through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advisory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committees</a:t>
            </a:r>
            <a:r>
              <a:rPr lang="fr-FR" sz="1600" dirty="0" smtClean="0">
                <a:latin typeface="+mj-lt"/>
              </a:rPr>
              <a:t> and expert groups.</a:t>
            </a:r>
          </a:p>
          <a:p>
            <a:endParaRPr lang="fr-FR" sz="1600" dirty="0" smtClean="0">
              <a:latin typeface="+mj-lt"/>
            </a:endParaRPr>
          </a:p>
          <a:p>
            <a:r>
              <a:rPr lang="fr-FR" sz="1600" dirty="0" err="1" smtClean="0">
                <a:latin typeface="+mj-lt"/>
              </a:rPr>
              <a:t>Within</a:t>
            </a:r>
            <a:r>
              <a:rPr lang="fr-FR" sz="1600" dirty="0" smtClean="0">
                <a:latin typeface="+mj-lt"/>
              </a:rPr>
              <a:t> OECD, the </a:t>
            </a:r>
            <a:r>
              <a:rPr lang="fr-FR" sz="1600" b="1" dirty="0" err="1" smtClean="0">
                <a:latin typeface="+mj-lt"/>
              </a:rPr>
              <a:t>working</a:t>
            </a:r>
            <a:r>
              <a:rPr lang="fr-FR" sz="1600" b="1" dirty="0" smtClean="0">
                <a:latin typeface="+mj-lt"/>
              </a:rPr>
              <a:t> party on Security in the Digital </a:t>
            </a:r>
            <a:r>
              <a:rPr lang="fr-FR" sz="1600" b="1" dirty="0" err="1" smtClean="0">
                <a:latin typeface="+mj-lt"/>
              </a:rPr>
              <a:t>Economy</a:t>
            </a:r>
            <a:r>
              <a:rPr lang="fr-FR" sz="1600" b="1" dirty="0" smtClean="0">
                <a:latin typeface="+mj-lt"/>
              </a:rPr>
              <a:t> (SDE) </a:t>
            </a:r>
            <a:r>
              <a:rPr lang="fr-FR" sz="1600" dirty="0" err="1" smtClean="0">
                <a:latin typeface="+mj-lt"/>
              </a:rPr>
              <a:t>is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responsible</a:t>
            </a:r>
            <a:r>
              <a:rPr lang="fr-FR" sz="1600" dirty="0" smtClean="0">
                <a:latin typeface="+mj-lt"/>
              </a:rPr>
              <a:t> for </a:t>
            </a:r>
            <a:r>
              <a:rPr lang="fr-FR" sz="1600" dirty="0" err="1" smtClean="0">
                <a:latin typeface="+mj-lt"/>
              </a:rPr>
              <a:t>analysis</a:t>
            </a:r>
            <a:r>
              <a:rPr lang="fr-FR" sz="1600" dirty="0" smtClean="0">
                <a:latin typeface="+mj-lt"/>
              </a:rPr>
              <a:t> and </a:t>
            </a:r>
            <a:r>
              <a:rPr lang="fr-FR" sz="1600" dirty="0" err="1" smtClean="0">
                <a:latin typeface="+mj-lt"/>
              </a:rPr>
              <a:t>co-operation</a:t>
            </a:r>
            <a:r>
              <a:rPr lang="fr-FR" sz="1600" dirty="0" smtClean="0">
                <a:latin typeface="+mj-lt"/>
              </a:rPr>
              <a:t/>
            </a:r>
            <a:br>
              <a:rPr lang="fr-FR" sz="1600" dirty="0" smtClean="0">
                <a:latin typeface="+mj-lt"/>
              </a:rPr>
            </a:br>
            <a:r>
              <a:rPr lang="fr-FR" sz="1600" dirty="0" smtClean="0">
                <a:latin typeface="+mj-lt"/>
              </a:rPr>
              <a:t>on digital </a:t>
            </a:r>
            <a:r>
              <a:rPr lang="fr-FR" sz="1600" dirty="0" err="1" smtClean="0">
                <a:latin typeface="+mj-lt"/>
              </a:rPr>
              <a:t>security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policy</a:t>
            </a:r>
            <a:r>
              <a:rPr lang="fr-FR" sz="1600" dirty="0" smtClean="0">
                <a:latin typeface="+mj-lt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237600"/>
            <a:ext cx="9888000" cy="1022400"/>
          </a:xfrm>
        </p:spPr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What is the </a:t>
            </a:r>
            <a:r>
              <a:rPr lang="en-GB" b="1" dirty="0" smtClean="0">
                <a:solidFill>
                  <a:schemeClr val="accent1"/>
                </a:solidFill>
              </a:rPr>
              <a:t>OECD?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1260000"/>
            <a:ext cx="4968552" cy="165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3168"/>
            <a:ext cx="11112632" cy="4948432"/>
          </a:xfrm>
        </p:spPr>
        <p:txBody>
          <a:bodyPr>
            <a:noAutofit/>
          </a:bodyPr>
          <a:lstStyle/>
          <a:p>
            <a:pPr marL="399600" lvl="1" indent="0">
              <a:spcAft>
                <a:spcPts val="1200"/>
              </a:spcAft>
              <a:buNone/>
            </a:pPr>
            <a:r>
              <a:rPr lang="en-US" sz="1600" dirty="0" smtClean="0">
                <a:latin typeface="+mj-lt"/>
              </a:rPr>
              <a:t>In recent years, policy </a:t>
            </a:r>
            <a:r>
              <a:rPr lang="en-US" sz="1600" dirty="0">
                <a:latin typeface="+mj-lt"/>
              </a:rPr>
              <a:t>makers </a:t>
            </a:r>
            <a:r>
              <a:rPr lang="en-US" sz="1600" dirty="0" smtClean="0">
                <a:latin typeface="+mj-lt"/>
              </a:rPr>
              <a:t>have </a:t>
            </a:r>
            <a:r>
              <a:rPr lang="en-US" sz="1600" dirty="0">
                <a:latin typeface="+mj-lt"/>
              </a:rPr>
              <a:t>identified the digital security of </a:t>
            </a:r>
            <a:r>
              <a:rPr lang="en-US" sz="1600" dirty="0" smtClean="0">
                <a:latin typeface="+mj-lt"/>
              </a:rPr>
              <a:t>products, and IoT in particular, </a:t>
            </a:r>
            <a:r>
              <a:rPr lang="en-US" sz="1600" dirty="0">
                <a:latin typeface="+mj-lt"/>
              </a:rPr>
              <a:t>as a </a:t>
            </a:r>
            <a:r>
              <a:rPr lang="en-US" sz="1600" b="1" dirty="0">
                <a:latin typeface="+mj-lt"/>
              </a:rPr>
              <a:t>key issue</a:t>
            </a:r>
            <a:r>
              <a:rPr lang="en-US" sz="1600" dirty="0">
                <a:latin typeface="+mj-lt"/>
              </a:rPr>
              <a:t>: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Global Commission on the Stability of Cyberspace (GCSC) : </a:t>
            </a:r>
            <a:r>
              <a:rPr lang="en-US" sz="1600" i="1" dirty="0">
                <a:latin typeface="+mj-lt"/>
              </a:rPr>
              <a:t>“Developers and producers of products and services on which the stability of cyberspace depends should prioritize security and stability” (2018) ;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Paris call for security and trust in cyberspace </a:t>
            </a:r>
            <a:r>
              <a:rPr lang="en-US" sz="1600" i="1" dirty="0">
                <a:latin typeface="+mj-lt"/>
              </a:rPr>
              <a:t>: “we affirm our willingness to work together, notably in order to […] strengthen the security of digital processes, products and services, throughout their lifecycle and supply chain” (2018) ;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G7 Foreign Affairs Ministers Communiqué</a:t>
            </a:r>
            <a:r>
              <a:rPr lang="en-US" sz="1600" i="1" dirty="0">
                <a:latin typeface="+mj-lt"/>
              </a:rPr>
              <a:t>: “[We] encourage initiatives that strengthen the security and resilience of digital infrastructure, products and services (2019, France) ;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G20 Ministerial Statement on Trade and Digital Economy</a:t>
            </a:r>
            <a:r>
              <a:rPr lang="en-US" sz="1600" i="1" dirty="0">
                <a:latin typeface="+mj-lt"/>
              </a:rPr>
              <a:t>: </a:t>
            </a:r>
            <a:r>
              <a:rPr lang="en-GB" sz="1600" i="1" dirty="0">
                <a:latin typeface="+mj-lt"/>
              </a:rPr>
              <a:t>“</a:t>
            </a:r>
            <a:r>
              <a:rPr lang="en-US" sz="1600" i="1" dirty="0">
                <a:latin typeface="+mj-lt"/>
              </a:rPr>
              <a:t>We recognize the importance for governments and other stakeholders within their respective roles to address security gaps and vulnerabilities” (2019, Japan) ;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UN Secretary-General’s High-level Panel on Digital Cooperation </a:t>
            </a:r>
            <a:r>
              <a:rPr lang="en-US" sz="1600" i="1" dirty="0">
                <a:latin typeface="+mj-lt"/>
              </a:rPr>
              <a:t>: “[We] should seek to improve transparency and quality in the development of software, components and devices” (2019</a:t>
            </a:r>
            <a:r>
              <a:rPr lang="en-US" sz="1600" i="1" dirty="0" smtClean="0">
                <a:latin typeface="+mj-lt"/>
              </a:rPr>
              <a:t>).</a:t>
            </a:r>
          </a:p>
          <a:p>
            <a:pPr marL="913950" lvl="1" indent="-5143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600" b="1" dirty="0" smtClean="0">
                <a:latin typeface="+mj-lt"/>
              </a:rPr>
              <a:t>Cyberspace Solarium Commission</a:t>
            </a:r>
            <a:r>
              <a:rPr lang="en-US" sz="1600" i="1" dirty="0" smtClean="0">
                <a:latin typeface="+mj-lt"/>
              </a:rPr>
              <a:t>: “We are dangerously insecure in cyber [and] the status quo is not getting the job done” (2020, USA).</a:t>
            </a:r>
            <a:endParaRPr lang="en-US" sz="1600" i="1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Digital security of products and IoT is increasingly </a:t>
            </a:r>
            <a:r>
              <a:rPr lang="en-GB" b="1" dirty="0">
                <a:solidFill>
                  <a:schemeClr val="accent1"/>
                </a:solidFill>
              </a:rPr>
              <a:t>an area of </a:t>
            </a:r>
            <a:r>
              <a:rPr lang="en-GB" b="1" dirty="0" smtClean="0">
                <a:solidFill>
                  <a:schemeClr val="accent1"/>
                </a:solidFill>
              </a:rPr>
              <a:t>focus for policy makers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Work stream on the digital security of products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5001040" y="6411600"/>
            <a:ext cx="456000" cy="244800"/>
          </a:xfrm>
        </p:spPr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GB">
              <a:solidFill>
                <a:prstClr val="white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2135560" y="1412776"/>
          <a:ext cx="7200800" cy="4998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089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12"/>
    </mc:Choice>
    <mc:Fallback xmlns="">
      <p:transition spd="slow" advTm="6441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 holistic approach is key for IoT security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GB">
              <a:solidFill>
                <a:prstClr val="white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718800" y="1412776"/>
          <a:ext cx="10801200" cy="4737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87152" y="6372046"/>
            <a:ext cx="319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Potential digital security gaps</a:t>
            </a:r>
            <a:endParaRPr lang="en-GB" dirty="0"/>
          </a:p>
        </p:txBody>
      </p:sp>
      <p:sp>
        <p:nvSpPr>
          <p:cNvPr id="13" name="Right Bracket 12"/>
          <p:cNvSpPr/>
          <p:nvPr/>
        </p:nvSpPr>
        <p:spPr>
          <a:xfrm rot="5400000">
            <a:off x="5339159" y="3737817"/>
            <a:ext cx="192330" cy="482453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222856" y="223731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Security by design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36"/>
    </mc:Choice>
    <mc:Fallback xmlns="">
      <p:transition spd="slow" advTm="9603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Security by design is a multi-layered concept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GB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 r="22283" b="1646"/>
          <a:stretch/>
        </p:blipFill>
        <p:spPr bwMode="auto">
          <a:xfrm>
            <a:off x="1271464" y="1628800"/>
            <a:ext cx="8401314" cy="46805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040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36"/>
    </mc:Choice>
    <mc:Fallback xmlns="">
      <p:transition spd="slow" advTm="9603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Security by design guidelines for IoT are not widely used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8696" y="1283156"/>
            <a:ext cx="1149669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latin typeface="+mj-lt"/>
              </a:rPr>
              <a:t>	There is strong evidence that IoT products are not designed with enough security:</a:t>
            </a: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In 2016, the Mirai malware infected </a:t>
            </a:r>
            <a:r>
              <a:rPr lang="en-US" b="1" dirty="0" smtClean="0">
                <a:latin typeface="+mj-lt"/>
              </a:rPr>
              <a:t>millions</a:t>
            </a:r>
            <a:r>
              <a:rPr lang="en-US" dirty="0" smtClean="0">
                <a:latin typeface="+mj-lt"/>
              </a:rPr>
              <a:t> of insufficiently secure IoT devices and enrolled them into botnets to launch massive DDoS attacks.</a:t>
            </a: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In 2018, a </a:t>
            </a:r>
            <a:r>
              <a:rPr lang="en-US" dirty="0">
                <a:latin typeface="+mj-lt"/>
              </a:rPr>
              <a:t>study </a:t>
            </a:r>
            <a:r>
              <a:rPr lang="en-US" dirty="0" smtClean="0">
                <a:latin typeface="+mj-lt"/>
              </a:rPr>
              <a:t>of </a:t>
            </a:r>
            <a:r>
              <a:rPr lang="en-US" dirty="0">
                <a:latin typeface="+mj-lt"/>
              </a:rPr>
              <a:t>331 consumer IoT products in the UK showed that</a:t>
            </a:r>
            <a:r>
              <a:rPr lang="en-US" b="1" dirty="0">
                <a:latin typeface="+mj-lt"/>
              </a:rPr>
              <a:t> 90% </a:t>
            </a:r>
            <a:r>
              <a:rPr lang="en-US" dirty="0">
                <a:latin typeface="+mj-lt"/>
              </a:rPr>
              <a:t>of the manufacturers lack a vulnerability disclosure policy. 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latin typeface="+mj-lt"/>
              </a:rPr>
              <a:t>Why? </a:t>
            </a:r>
            <a:r>
              <a:rPr lang="en-US" dirty="0" smtClean="0">
                <a:latin typeface="+mj-lt"/>
              </a:rPr>
              <a:t>Because most security-by-design guidelines are </a:t>
            </a:r>
            <a:r>
              <a:rPr lang="en-US" b="1" dirty="0" smtClean="0">
                <a:latin typeface="+mj-lt"/>
              </a:rPr>
              <a:t>voluntary, </a:t>
            </a:r>
            <a:r>
              <a:rPr lang="en-US" dirty="0" smtClean="0">
                <a:latin typeface="+mj-lt"/>
              </a:rPr>
              <a:t>and</a:t>
            </a:r>
            <a:r>
              <a:rPr lang="en-US" b="1" dirty="0" smtClean="0">
                <a:latin typeface="+mj-lt"/>
              </a:rPr>
              <a:t> economic factors / market dynamics limit their adoption by supply-side actors:</a:t>
            </a:r>
            <a:endParaRPr lang="en-US" b="1" dirty="0">
              <a:latin typeface="+mj-lt"/>
            </a:endParaRP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</a:rPr>
              <a:t>Misaligned market incentives </a:t>
            </a:r>
            <a:r>
              <a:rPr lang="en-US" dirty="0" smtClean="0">
                <a:latin typeface="+mj-lt"/>
              </a:rPr>
              <a:t>: time-to-market, cost effectiveness are often at odds with security</a:t>
            </a: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</a:rPr>
              <a:t>Information asymmetries </a:t>
            </a:r>
            <a:r>
              <a:rPr lang="en-US" dirty="0" smtClean="0">
                <a:latin typeface="+mj-lt"/>
              </a:rPr>
              <a:t>: consumers cannot assess the level of digital security of IoT products</a:t>
            </a: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</a:rPr>
              <a:t>Externalities: </a:t>
            </a:r>
            <a:r>
              <a:rPr lang="en-US" dirty="0" smtClean="0">
                <a:latin typeface="+mj-lt"/>
              </a:rPr>
              <a:t>the actors managing digital security risk do not bear the consequences.</a:t>
            </a: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</a:rPr>
              <a:t>Misperception of risk and misallocation of responsibilities.</a:t>
            </a:r>
            <a:endParaRPr lang="en-US" b="1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pPr marL="1257300" lvl="2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32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36"/>
    </mc:Choice>
    <mc:Fallback xmlns="">
      <p:transition spd="slow" advTm="9603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Smart policies for smart products: a policy toolkit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828306-51AC-485F-8D6F-5616C3F40B1F}" type="slidenum">
              <a:rPr lang="en-GB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GB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556792"/>
            <a:ext cx="6792540" cy="4536504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flipH="1">
            <a:off x="3791744" y="2204864"/>
            <a:ext cx="158417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11424" y="1957409"/>
            <a:ext cx="345638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+mj-lt"/>
              </a:rPr>
              <a:t>2020-2021: </a:t>
            </a:r>
            <a:r>
              <a:rPr lang="fr-FR" sz="1600" b="1" dirty="0" err="1" smtClean="0">
                <a:latin typeface="+mj-lt"/>
              </a:rPr>
              <a:t>draft</a:t>
            </a:r>
            <a:r>
              <a:rPr lang="fr-FR" sz="1600" b="1" dirty="0" smtClean="0">
                <a:latin typeface="+mj-lt"/>
              </a:rPr>
              <a:t> </a:t>
            </a:r>
            <a:r>
              <a:rPr lang="fr-FR" sz="1600" b="1" dirty="0" err="1" smtClean="0">
                <a:latin typeface="+mj-lt"/>
              </a:rPr>
              <a:t>regulations</a:t>
            </a:r>
            <a:r>
              <a:rPr lang="fr-FR" sz="1600" b="1" dirty="0" smtClean="0">
                <a:latin typeface="+mj-lt"/>
              </a:rPr>
              <a:t> </a:t>
            </a:r>
            <a:r>
              <a:rPr lang="fr-FR" sz="1600" b="1" dirty="0" err="1" smtClean="0">
                <a:latin typeface="+mj-lt"/>
              </a:rPr>
              <a:t>discussed</a:t>
            </a:r>
            <a:r>
              <a:rPr lang="fr-FR" sz="1600" b="1" dirty="0">
                <a:latin typeface="+mj-lt"/>
              </a:rPr>
              <a:t> </a:t>
            </a:r>
            <a:r>
              <a:rPr lang="fr-FR" sz="1600" b="1" dirty="0" smtClean="0">
                <a:latin typeface="+mj-lt"/>
              </a:rPr>
              <a:t>in: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EU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Japan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UK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32304" y="2824191"/>
            <a:ext cx="3456385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+mj-lt"/>
              </a:rPr>
              <a:t>2020-2021: digital </a:t>
            </a:r>
            <a:r>
              <a:rPr lang="fr-FR" sz="1600" b="1" dirty="0" err="1" smtClean="0">
                <a:latin typeface="+mj-lt"/>
              </a:rPr>
              <a:t>security</a:t>
            </a:r>
            <a:r>
              <a:rPr lang="fr-FR" sz="1600" b="1" dirty="0" smtClean="0">
                <a:latin typeface="+mj-lt"/>
              </a:rPr>
              <a:t> labels </a:t>
            </a:r>
            <a:r>
              <a:rPr lang="fr-FR" sz="1600" b="1" dirty="0" err="1" smtClean="0">
                <a:latin typeface="+mj-lt"/>
              </a:rPr>
              <a:t>launched</a:t>
            </a:r>
            <a:r>
              <a:rPr lang="fr-FR" sz="1600" b="1" dirty="0" smtClean="0">
                <a:latin typeface="+mj-lt"/>
              </a:rPr>
              <a:t> or </a:t>
            </a:r>
            <a:r>
              <a:rPr lang="fr-FR" sz="1600" b="1" dirty="0" err="1" smtClean="0">
                <a:latin typeface="+mj-lt"/>
              </a:rPr>
              <a:t>considered</a:t>
            </a:r>
            <a:r>
              <a:rPr lang="fr-FR" sz="1600" b="1" dirty="0" smtClean="0">
                <a:latin typeface="+mj-lt"/>
              </a:rPr>
              <a:t> in: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 smtClean="0">
                <a:latin typeface="+mj-lt"/>
              </a:rPr>
              <a:t>Finland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 smtClean="0">
                <a:latin typeface="+mj-lt"/>
              </a:rPr>
              <a:t>Germany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 smtClean="0">
                <a:latin typeface="+mj-lt"/>
              </a:rPr>
              <a:t>Japan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 smtClean="0">
                <a:latin typeface="+mj-lt"/>
              </a:rPr>
              <a:t>EU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032104" y="3068960"/>
            <a:ext cx="1656184" cy="838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23592" y="4077072"/>
            <a:ext cx="158417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7408" y="3948913"/>
            <a:ext cx="223224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+mj-lt"/>
              </a:rPr>
              <a:t>	2020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ETSI’s EN 303 645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NISTIR 8259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+mj-lt"/>
              </a:rPr>
              <a:t>Charter </a:t>
            </a:r>
            <a:r>
              <a:rPr lang="fr-FR" sz="1600" dirty="0" smtClean="0">
                <a:latin typeface="+mj-lt"/>
              </a:rPr>
              <a:t>of Trust</a:t>
            </a:r>
            <a:br>
              <a:rPr lang="fr-FR" sz="1600" dirty="0" smtClean="0">
                <a:latin typeface="+mj-lt"/>
              </a:rPr>
            </a:br>
            <a:r>
              <a:rPr lang="fr-FR" sz="1600" dirty="0" err="1" smtClean="0">
                <a:latin typeface="+mj-lt"/>
              </a:rPr>
              <a:t>Principle</a:t>
            </a:r>
            <a:r>
              <a:rPr lang="fr-FR" sz="1600" dirty="0" smtClean="0">
                <a:latin typeface="+mj-lt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2464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36"/>
    </mc:Choice>
    <mc:Fallback xmlns="">
      <p:transition spd="slow" advTm="96036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TagsCache xmlns="a862d62b-a38a-43d1-b7e0-71131b4450e8" xsi:nil="true"/>
    <h21f877856324012a5d5bb2856217e38 xmlns="a862d62b-a38a-43d1-b7e0-71131b4450e8" xsi:nil="true"/>
    <OECDPinnedBy xmlns="a862d62b-a38a-43d1-b7e0-71131b4450e8">
      <UserInfo>
        <DisplayName/>
        <AccountId xsi:nil="true"/>
        <AccountType/>
      </UserInfo>
    </OECDPinnedBy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1.3.1.1.5 Big data, public policy goals and public administration: analytical report</TermName>
          <TermId xmlns="http://schemas.microsoft.com/office/infopath/2007/PartnerControls">b23da93d-3380-4e68-998b-0fc7a7150ae8</TermId>
        </TermInfo>
      </Terms>
    </eSharePWBTaxHTField0>
    <g33da758d50a46a9a2be5be37e250652 xmlns="75fb4827-0285-47f0-b455-1efc40ae9f0e">
      <Terms xmlns="http://schemas.microsoft.com/office/infopath/2007/PartnerControls"/>
    </g33da758d50a46a9a2be5be37e250652>
    <OECDProjectLookup xmlns="a862d62b-a38a-43d1-b7e0-71131b4450e8">185</OECDProjectLookup>
    <OECDMainProject xmlns="a862d62b-a38a-43d1-b7e0-71131b4450e8">31</OECDMainProject>
    <OECDExpirationDate xmlns="75fb4827-0285-47f0-b455-1efc40ae9f0e" xsi:nil="true"/>
    <OECDProjectManager xmlns="a862d62b-a38a-43d1-b7e0-71131b4450e8">
      <UserInfo>
        <DisplayName/>
        <AccountId>160</AccountId>
        <AccountType/>
      </UserInfo>
    </OECDProjectManager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Working Party on Security and Privacy in the Digital Economy</TermName>
          <TermId xmlns="http://schemas.microsoft.com/office/infopath/2007/PartnerControls">1c3d56d8-ea65-43bc-bf50-80278512a46e</TermId>
        </TermInfo>
      </Terms>
    </eShareCommitteeTaxHTField0>
    <OECDKimStatus xmlns="54c4cd27-f286-408f-9ce0-33c1e0f3ab39">Draft</OECDKimStatus>
    <eShareTopicTaxHTField0 xmlns="c9f238dd-bb73-4aef-a7a5-d644ad823e52">
      <Terms xmlns="http://schemas.microsoft.com/office/infopath/2007/PartnerControls"/>
    </eShareTopicTaxHTField0>
    <eShareCountry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(n/a)</TermName>
          <TermId xmlns="http://schemas.microsoft.com/office/infopath/2007/PartnerControls">5f8996ca-daae-47b5-a391-d62c881a02cc</TermId>
        </TermInfo>
      </Terms>
    </eShareCountryTaxHTField0>
    <OECDProjectMembers xmlns="a862d62b-a38a-43d1-b7e0-71131b4450e8">
      <UserInfo>
        <DisplayName>DE SALINS Ghislain, STI/DEP</DisplayName>
        <AccountId>3322</AccountId>
        <AccountType/>
      </UserInfo>
      <UserInfo>
        <DisplayName>NUDING Matthew, STI/DEP</DisplayName>
        <AccountId>3593</AccountId>
        <AccountType/>
      </UserInfo>
      <UserInfo>
        <DisplayName>BARBERIS Marion, STI/DEP</DisplayName>
        <AccountId>67</AccountId>
        <AccountType/>
      </UserInfo>
      <UserInfo>
        <DisplayName>WEBER Alice, STI/DEP</DisplayName>
        <AccountId>1925</AccountId>
        <AccountType/>
      </UserInfo>
    </OECDProjectMembers>
    <eShareKeywordsTaxHTField0 xmlns="c9f238dd-bb73-4aef-a7a5-d644ad823e52">
      <Terms xmlns="http://schemas.microsoft.com/office/infopath/2007/PartnerControls"/>
    </eShareKeywordsTaxHTField0>
    <lbef977c4c9c486c8298e7977245d714 xmlns="a862d62b-a38a-43d1-b7e0-71131b4450e8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STI/DEP</TermName>
          <TermId xmlns="http://schemas.microsoft.com/office/infopath/2007/PartnerControls">dcbfef8f-5775-40c3-97ef-af4f792714e8</TermId>
        </TermInfo>
      </Terms>
    </lbef977c4c9c486c8298e7977245d714>
    <c70fd133f7d448f9a52a3d2874948888 xmlns="a862d62b-a38a-43d1-b7e0-71131b4450e8" xsi:nil="true"/>
    <TaxCatchAll xmlns="ca82dde9-3436-4d3d-bddd-d31447390034">
      <Value>52</Value>
      <Value>1419</Value>
      <Value>31</Value>
      <Value>1134</Value>
    </TaxCatchAll>
    <OECDlanguage xmlns="ca82dde9-3436-4d3d-bddd-d31447390034">English</OECDlanguage>
    <OECDMeetingDate xmlns="54c4cd27-f286-408f-9ce0-33c1e0f3ab39" xsi:nil="true"/>
    <OECDKimBussinessContext xmlns="54c4cd27-f286-408f-9ce0-33c1e0f3ab39" xsi:nil="true"/>
    <OECDKimProvenance xmlns="54c4cd27-f286-408f-9ce0-33c1e0f3ab39" xsi:nil="true"/>
    <IconOverlay xmlns="http://schemas.microsoft.com/sharepoint/v4" xsi:nil="true"/>
    <OECDCommunityDocumentID xmlns="a862d62b-a38a-43d1-b7e0-71131b4450e8" xsi:nil="true"/>
    <DocumentSetDescription xmlns="http://schemas.microsoft.com/sharepoint/v3" xsi:nil="true"/>
    <OECDSharingStatus xmlns="a862d62b-a38a-43d1-b7e0-71131b4450e8" xsi:nil="true"/>
    <OECDCommunityDocumentURL xmlns="a862d62b-a38a-43d1-b7e0-71131b4450e8" xsi:nil="true"/>
    <OECDYear xmlns="54c4cd27-f286-408f-9ce0-33c1e0f3ab39" xsi:nil="true"/>
    <OECDAllRelatedUsers xmlns="75fb4827-0285-47f0-b455-1efc40ae9f0e">
      <UserInfo>
        <DisplayName/>
        <AccountId xsi:nil="true"/>
        <AccountType/>
      </UserInfo>
    </OECDAllRelatedUsers>
    <eShareHorizProjTaxHTField0 xmlns="75fb4827-0285-47f0-b455-1efc40ae9f0e" xsi:nil="true"/>
  </documentManagement>
</p:properties>
</file>

<file path=customXml/item4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5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6FF5CF3D9B742C489E3F781D42BF2845" ma:contentTypeVersion="256" ma:contentTypeDescription="" ma:contentTypeScope="" ma:versionID="ae37a6b0c7ce9eed95af18a882ab3d24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75fb4827-0285-47f0-b455-1efc40ae9f0e" xmlns:ns4="ca82dde9-3436-4d3d-bddd-d31447390034" xmlns:ns5="a862d62b-a38a-43d1-b7e0-71131b4450e8" xmlns:ns6="c9f238dd-bb73-4aef-a7a5-d644ad823e52" xmlns:ns7="http://schemas.microsoft.com/sharepoint/v4" targetNamespace="http://schemas.microsoft.com/office/2006/metadata/properties" ma:root="true" ma:fieldsID="c186ed2d9bff19222b85e9046a83c90f" ns1:_="" ns2:_="" ns3:_="" ns4:_="" ns5:_="" ns6:_="" ns7:_="">
    <xsd:import namespace="http://schemas.microsoft.com/sharepoint/v3"/>
    <xsd:import namespace="54c4cd27-f286-408f-9ce0-33c1e0f3ab39"/>
    <xsd:import namespace="75fb4827-0285-47f0-b455-1efc40ae9f0e"/>
    <xsd:import namespace="ca82dde9-3436-4d3d-bddd-d31447390034"/>
    <xsd:import namespace="a862d62b-a38a-43d1-b7e0-71131b4450e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c70fd133f7d448f9a52a3d2874948888" minOccurs="0"/>
                <xsd:element ref="ns3:_dlc_DocId" minOccurs="0"/>
                <xsd:element ref="ns2:OECDKimBussinessContext" minOccurs="0"/>
                <xsd:element ref="ns2:OECDKimProvenance" minOccurs="0"/>
                <xsd:element ref="ns3:_dlc_DocIdPersistId" minOccurs="0"/>
                <xsd:element ref="ns7:IconOverlay" minOccurs="0"/>
                <xsd:element ref="ns5:h21f877856324012a5d5bb2856217e38" minOccurs="0"/>
                <xsd:element ref="ns4:TaxCatchAll" minOccurs="0"/>
                <xsd:element ref="ns4:TaxCatchAllLabel" minOccurs="0"/>
                <xsd:element ref="ns5:Project_x003a_Project_x0020_status" minOccurs="0"/>
                <xsd:element ref="ns3:g33da758d50a46a9a2be5be37e250652" minOccurs="0"/>
                <xsd:element ref="ns5:lbef977c4c9c486c8298e7977245d714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2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2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27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28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Year" ma:index="51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b4827-0285-47f0-b455-1efc40ae9f0e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6" nillable="true" ma:displayName="Document ID" ma:description="" ma:hidden="true" ma:internalName="_dlc_DocId" ma:readOnly="true">
      <xsd:simpleType>
        <xsd:restriction base="dms:Text"/>
      </xsd:simple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g33da758d50a46a9a2be5be37e250652" ma:index="39" nillable="true" ma:taxonomy="true" ma:internalName="g33da758d50a46a9a2be5be37e250652" ma:taxonomyFieldName="OECDHorizontalProjects" ma:displayName="Horizontal project" ma:readOnly="false" ma:default="" ma:fieldId="{033da758-d50a-46a9-a2be-5be37e250652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6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9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6" nillable="true" ma:displayName="Taxonomy Catch All Column" ma:hidden="true" ma:list="{e00997fc-594f-418a-ad06-40b0a23b0ade}" ma:internalName="TaxCatchAll" ma:showField="CatchAllData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e00997fc-594f-418a-ad06-40b0a23b0ade}" ma:internalName="TaxCatchAllLabel" ma:readOnly="true" ma:showField="CatchAllDataLabel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2d62b-a38a-43d1-b7e0-71131b4450e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1b256c36-1d42-444b-871e-7fba29484471" ma:internalName="OECDProjectLookup" ma:readOnly="false" ma:showField="OECDShortProjectName" ma:web="a862d62b-a38a-43d1-b7e0-71131b4450e8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1b256c36-1d42-444b-871e-7fba29484471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>
          <xsd:maxLength value="255"/>
        </xsd:restriction>
      </xsd:simpleType>
    </xsd:element>
    <xsd:element name="c70fd133f7d448f9a52a3d2874948888" ma:index="25" nillable="true" ma:displayName="Deliverable owner_0" ma:hidden="true" ma:internalName="c70fd133f7d448f9a52a3d2874948888">
      <xsd:simpleType>
        <xsd:restriction base="dms:Note"/>
      </xsd:simpleType>
    </xsd:element>
    <xsd:element name="h21f877856324012a5d5bb2856217e38" ma:index="32" nillable="true" ma:displayName="Deliverable partners_0" ma:hidden="true" ma:internalName="h21f877856324012a5d5bb2856217e38">
      <xsd:simpleType>
        <xsd:restriction base="dms:Note"/>
      </xsd:simpleType>
    </xsd:element>
    <xsd:element name="Project_x003a_Project_x0020_status" ma:index="38" nillable="true" ma:displayName="Project:Project status" ma:hidden="true" ma:list="1b256c36-1d42-444b-871e-7fba29484471" ma:internalName="Project_x003A_Project_x0020_status" ma:readOnly="true" ma:showField="OECDProjectStatus" ma:web="a862d62b-a38a-43d1-b7e0-71131b4450e8">
      <xsd:simpleType>
        <xsd:restriction base="dms:Lookup"/>
      </xsd:simpleType>
    </xsd:element>
    <xsd:element name="lbef977c4c9c486c8298e7977245d714" ma:index="40" nillable="true" ma:taxonomy="true" ma:internalName="lbef977c4c9c486c8298e7977245d714" ma:taxonomyFieldName="OECDProjectOwnerStructure" ma:displayName="Project owner" ma:readOnly="false" ma:default="" ma:fieldId="5bef977c-4c9c-486c-8298-e7977245d714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3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4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5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5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default="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default="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42C7AA-A554-4833-809A-E2B422F7CF5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92CC9FE-50DB-4FF4-98D1-8E84588ADAC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39B78F0-9F59-4043-9118-37655E1CFC51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http://purl.org/dc/elements/1.1/"/>
    <ds:schemaRef ds:uri="c9f238dd-bb73-4aef-a7a5-d644ad823e52"/>
    <ds:schemaRef ds:uri="54c4cd27-f286-408f-9ce0-33c1e0f3ab39"/>
    <ds:schemaRef ds:uri="http://schemas.microsoft.com/sharepoint/v3"/>
    <ds:schemaRef ds:uri="a862d62b-a38a-43d1-b7e0-71131b4450e8"/>
    <ds:schemaRef ds:uri="ca82dde9-3436-4d3d-bddd-d31447390034"/>
    <ds:schemaRef ds:uri="http://purl.org/dc/terms/"/>
    <ds:schemaRef ds:uri="75fb4827-0285-47f0-b455-1efc40ae9f0e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02B49038-A081-4A51-ABEB-29500E76A35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24DFBC7-71D7-4AD5-9B63-F010FE012A6F}">
  <ds:schemaRefs>
    <ds:schemaRef ds:uri="http://www.oecd.org/eshare/projectsentre/CtFieldPriority/"/>
    <ds:schemaRef ds:uri="http://schemas.microsoft.com/2003/10/Serialization/Arrays"/>
  </ds:schemaRefs>
</ds:datastoreItem>
</file>

<file path=customXml/itemProps6.xml><?xml version="1.0" encoding="utf-8"?>
<ds:datastoreItem xmlns:ds="http://schemas.openxmlformats.org/officeDocument/2006/customXml" ds:itemID="{BB3EED42-892D-412D-8460-8DF45C604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75fb4827-0285-47f0-b455-1efc40ae9f0e"/>
    <ds:schemaRef ds:uri="ca82dde9-3436-4d3d-bddd-d31447390034"/>
    <ds:schemaRef ds:uri="a862d62b-a38a-43d1-b7e0-71131b4450e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57423</TotalTime>
  <Words>498</Words>
  <Application>Microsoft Office PowerPoint</Application>
  <PresentationFormat>Aangepast</PresentationFormat>
  <Paragraphs>98</Paragraphs>
  <Slides>8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OECD_English_white</vt:lpstr>
      <vt:lpstr>IGF – Launch of DC-ISSS</vt:lpstr>
      <vt:lpstr>What is the OECD?</vt:lpstr>
      <vt:lpstr>Digital security of products and IoT is increasingly an area of focus for policy makers</vt:lpstr>
      <vt:lpstr>Work stream on the digital security of products</vt:lpstr>
      <vt:lpstr>A holistic approach is key for IoT security</vt:lpstr>
      <vt:lpstr>Security by design is a multi-layered concept</vt:lpstr>
      <vt:lpstr>Security by design guidelines for IoT are not widely used</vt:lpstr>
      <vt:lpstr>Smart policies for smart products: a policy toolkit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REIMSBACH-KOUNATZE Christian</dc:creator>
  <cp:lastModifiedBy>Wout</cp:lastModifiedBy>
  <cp:revision>707</cp:revision>
  <cp:lastPrinted>2019-07-25T11:14:20Z</cp:lastPrinted>
  <dcterms:created xsi:type="dcterms:W3CDTF">2015-10-20T14:34:59Z</dcterms:created>
  <dcterms:modified xsi:type="dcterms:W3CDTF">2020-11-12T12:57:29Z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0x0101008B4DD370EC31429186F3AD49F0D3098F00D44DBCB9EB4F45278CB5C9765BE5299500A4858B360C6A491AA753F8BCA47AA910006FF5CF3D9B742C489E3F781D42BF2845</vt:lpwstr>
  </property>
  <property fmtid="{D5CDD505-2E9C-101B-9397-08002B2CF9AE}" pid="3" name="OECDProjectOwnerStructure">
    <vt:lpwstr>1134;#STI/DEP|dcbfef8f-5775-40c3-97ef-af4f792714e8</vt:lpwstr>
  </property>
  <property fmtid="{D5CDD505-2E9C-101B-9397-08002B2CF9AE}" pid="4" name="OECDTopic">
    <vt:lpwstr/>
  </property>
  <property fmtid="{D5CDD505-2E9C-101B-9397-08002B2CF9AE}" pid="5" name="OECDCountry">
    <vt:lpwstr>52;#(n/a)|5f8996ca-daae-47b5-a391-d62c881a02cc</vt:lpwstr>
  </property>
  <property fmtid="{D5CDD505-2E9C-101B-9397-08002B2CF9AE}" pid="6" name="OECDProjectPartnersStructure">
    <vt:lpwstr/>
  </property>
  <property fmtid="{D5CDD505-2E9C-101B-9397-08002B2CF9AE}" pid="7" name="OECDCommittee">
    <vt:lpwstr>31;#Working Party on Security and Privacy in the Digital Economy|1c3d56d8-ea65-43bc-bf50-80278512a46e</vt:lpwstr>
  </property>
  <property fmtid="{D5CDD505-2E9C-101B-9397-08002B2CF9AE}" pid="8" name="OECDPWB">
    <vt:lpwstr>1419;#1.3.1.1.5 Big data, public policy goals and public administration: analytical report|b23da93d-3380-4e68-998b-0fc7a7150ae8</vt:lpwstr>
  </property>
  <property fmtid="{D5CDD505-2E9C-101B-9397-08002B2CF9AE}" pid="9" name="OECDProjectPageLink">
    <vt:lpwstr>868</vt:lpwstr>
  </property>
  <property fmtid="{D5CDD505-2E9C-101B-9397-08002B2CF9AE}" pid="10" name="OECDKeywords">
    <vt:lpwstr/>
  </property>
  <property fmtid="{D5CDD505-2E9C-101B-9397-08002B2CF9AE}" pid="11" name="OECDHorizontalProjects">
    <vt:lpwstr/>
  </property>
  <property fmtid="{D5CDD505-2E9C-101B-9397-08002B2CF9AE}" pid="12" name="eShareOrganisationTaxHTField0">
    <vt:lpwstr/>
  </property>
  <property fmtid="{D5CDD505-2E9C-101B-9397-08002B2CF9AE}" pid="13" name="OECDOrganisation">
    <vt:lpwstr/>
  </property>
  <property fmtid="{D5CDD505-2E9C-101B-9397-08002B2CF9AE}" pid="14" name="_docset_NoMedatataSyncRequired">
    <vt:lpwstr>False</vt:lpwstr>
  </property>
  <property fmtid="{D5CDD505-2E9C-101B-9397-08002B2CF9AE}" pid="15" name="OECDAllRelatedUsers">
    <vt:lpwstr>111;#REIMSBACH-KOUNATZE Christian, STI/DEP;#146;#ACOCA Brigitte, STI/DEP;#159;#STRYSZOWSKI Piotr, GOV/RPS;#97;#DONOHUE Michael, STI/DEP;#119;#REYNOLDS Taylor, STI/DEP;#125;#SERRA-VALLEJO Cristina, STI/DEP;#372;#ODERKIRK Jillian, ELS/HD;#134;#RONCHI Elettr</vt:lpwstr>
  </property>
</Properties>
</file>